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3" r:id="rId6"/>
    <p:sldId id="264" r:id="rId7"/>
    <p:sldId id="265" r:id="rId8"/>
    <p:sldId id="266" r:id="rId9"/>
    <p:sldId id="267" r:id="rId10"/>
    <p:sldId id="260" r:id="rId11"/>
    <p:sldId id="268" r:id="rId12"/>
    <p:sldId id="269" r:id="rId13"/>
    <p:sldId id="270" r:id="rId14"/>
    <p:sldId id="271" r:id="rId15"/>
    <p:sldId id="272" r:id="rId16"/>
    <p:sldId id="261" r:id="rId17"/>
    <p:sldId id="273" r:id="rId18"/>
    <p:sldId id="274" r:id="rId19"/>
    <p:sldId id="275" r:id="rId20"/>
    <p:sldId id="276" r:id="rId21"/>
    <p:sldId id="277" r:id="rId22"/>
    <p:sldId id="262" r:id="rId23"/>
    <p:sldId id="278" r:id="rId24"/>
    <p:sldId id="279" r:id="rId25"/>
    <p:sldId id="280" r:id="rId26"/>
    <p:sldId id="281"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B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3" d="100"/>
          <a:sy n="73" d="100"/>
        </p:scale>
        <p:origin x="5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093D273E-B26D-4054-8D99-FCAEDF1B5561}" type="datetimeFigureOut">
              <a:rPr lang="zh-CN" altLang="en-US" smtClean="0"/>
              <a:t>2017/7/1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0E2779-183F-4609-BF02-C9AEE8B7A59E}" type="slidenum">
              <a:rPr lang="zh-CN" altLang="en-US" smtClean="0"/>
              <a:t>‹#›</a:t>
            </a:fld>
            <a:endParaRPr lang="zh-CN" altLang="en-US"/>
          </a:p>
        </p:txBody>
      </p:sp>
    </p:spTree>
    <p:extLst>
      <p:ext uri="{BB962C8B-B14F-4D97-AF65-F5344CB8AC3E}">
        <p14:creationId xmlns:p14="http://schemas.microsoft.com/office/powerpoint/2010/main" val="347002716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3D273E-B26D-4054-8D99-FCAEDF1B5561}" type="datetimeFigureOut">
              <a:rPr lang="zh-CN" altLang="en-US" smtClean="0"/>
              <a:t>2017/7/1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0E2779-183F-4609-BF02-C9AEE8B7A59E}" type="slidenum">
              <a:rPr lang="zh-CN" altLang="en-US" smtClean="0"/>
              <a:t>‹#›</a:t>
            </a:fld>
            <a:endParaRPr lang="zh-CN" altLang="en-US"/>
          </a:p>
        </p:txBody>
      </p:sp>
    </p:spTree>
    <p:extLst>
      <p:ext uri="{BB962C8B-B14F-4D97-AF65-F5344CB8AC3E}">
        <p14:creationId xmlns:p14="http://schemas.microsoft.com/office/powerpoint/2010/main" val="27896614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3D273E-B26D-4054-8D99-FCAEDF1B5561}" type="datetimeFigureOut">
              <a:rPr lang="zh-CN" altLang="en-US" smtClean="0"/>
              <a:t>2017/7/1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0E2779-183F-4609-BF02-C9AEE8B7A59E}" type="slidenum">
              <a:rPr lang="zh-CN" altLang="en-US" smtClean="0"/>
              <a:t>‹#›</a:t>
            </a:fld>
            <a:endParaRPr lang="zh-CN" altLang="en-US"/>
          </a:p>
        </p:txBody>
      </p:sp>
    </p:spTree>
    <p:extLst>
      <p:ext uri="{BB962C8B-B14F-4D97-AF65-F5344CB8AC3E}">
        <p14:creationId xmlns:p14="http://schemas.microsoft.com/office/powerpoint/2010/main" val="297723780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3D273E-B26D-4054-8D99-FCAEDF1B5561}" type="datetimeFigureOut">
              <a:rPr lang="zh-CN" altLang="en-US" smtClean="0"/>
              <a:t>2017/7/1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0E2779-183F-4609-BF02-C9AEE8B7A59E}" type="slidenum">
              <a:rPr lang="zh-CN" altLang="en-US" smtClean="0"/>
              <a:t>‹#›</a:t>
            </a:fld>
            <a:endParaRPr lang="zh-CN" altLang="en-US"/>
          </a:p>
        </p:txBody>
      </p:sp>
    </p:spTree>
    <p:extLst>
      <p:ext uri="{BB962C8B-B14F-4D97-AF65-F5344CB8AC3E}">
        <p14:creationId xmlns:p14="http://schemas.microsoft.com/office/powerpoint/2010/main" val="248438408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93D273E-B26D-4054-8D99-FCAEDF1B5561}" type="datetimeFigureOut">
              <a:rPr lang="zh-CN" altLang="en-US" smtClean="0"/>
              <a:t>2017/7/1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0E2779-183F-4609-BF02-C9AEE8B7A59E}" type="slidenum">
              <a:rPr lang="zh-CN" altLang="en-US" smtClean="0"/>
              <a:t>‹#›</a:t>
            </a:fld>
            <a:endParaRPr lang="zh-CN" altLang="en-US"/>
          </a:p>
        </p:txBody>
      </p:sp>
    </p:spTree>
    <p:extLst>
      <p:ext uri="{BB962C8B-B14F-4D97-AF65-F5344CB8AC3E}">
        <p14:creationId xmlns:p14="http://schemas.microsoft.com/office/powerpoint/2010/main" val="142329124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93D273E-B26D-4054-8D99-FCAEDF1B5561}" type="datetimeFigureOut">
              <a:rPr lang="zh-CN" altLang="en-US" smtClean="0"/>
              <a:t>2017/7/1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0E2779-183F-4609-BF02-C9AEE8B7A59E}" type="slidenum">
              <a:rPr lang="zh-CN" altLang="en-US" smtClean="0"/>
              <a:t>‹#›</a:t>
            </a:fld>
            <a:endParaRPr lang="zh-CN" altLang="en-US"/>
          </a:p>
        </p:txBody>
      </p:sp>
    </p:spTree>
    <p:extLst>
      <p:ext uri="{BB962C8B-B14F-4D97-AF65-F5344CB8AC3E}">
        <p14:creationId xmlns:p14="http://schemas.microsoft.com/office/powerpoint/2010/main" val="401674320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93D273E-B26D-4054-8D99-FCAEDF1B5561}" type="datetimeFigureOut">
              <a:rPr lang="zh-CN" altLang="en-US" smtClean="0"/>
              <a:t>2017/7/1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40E2779-183F-4609-BF02-C9AEE8B7A59E}" type="slidenum">
              <a:rPr lang="zh-CN" altLang="en-US" smtClean="0"/>
              <a:t>‹#›</a:t>
            </a:fld>
            <a:endParaRPr lang="zh-CN" altLang="en-US"/>
          </a:p>
        </p:txBody>
      </p:sp>
    </p:spTree>
    <p:extLst>
      <p:ext uri="{BB962C8B-B14F-4D97-AF65-F5344CB8AC3E}">
        <p14:creationId xmlns:p14="http://schemas.microsoft.com/office/powerpoint/2010/main" val="292235546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93D273E-B26D-4054-8D99-FCAEDF1B5561}" type="datetimeFigureOut">
              <a:rPr lang="zh-CN" altLang="en-US" smtClean="0"/>
              <a:t>2017/7/1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40E2779-183F-4609-BF02-C9AEE8B7A59E}" type="slidenum">
              <a:rPr lang="zh-CN" altLang="en-US" smtClean="0"/>
              <a:t>‹#›</a:t>
            </a:fld>
            <a:endParaRPr lang="zh-CN" altLang="en-US"/>
          </a:p>
        </p:txBody>
      </p:sp>
    </p:spTree>
    <p:extLst>
      <p:ext uri="{BB962C8B-B14F-4D97-AF65-F5344CB8AC3E}">
        <p14:creationId xmlns:p14="http://schemas.microsoft.com/office/powerpoint/2010/main" val="132375094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93D273E-B26D-4054-8D99-FCAEDF1B5561}" type="datetimeFigureOut">
              <a:rPr lang="zh-CN" altLang="en-US" smtClean="0"/>
              <a:t>2017/7/1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40E2779-183F-4609-BF02-C9AEE8B7A59E}" type="slidenum">
              <a:rPr lang="zh-CN" altLang="en-US" smtClean="0"/>
              <a:t>‹#›</a:t>
            </a:fld>
            <a:endParaRPr lang="zh-CN" altLang="en-US"/>
          </a:p>
        </p:txBody>
      </p:sp>
    </p:spTree>
    <p:extLst>
      <p:ext uri="{BB962C8B-B14F-4D97-AF65-F5344CB8AC3E}">
        <p14:creationId xmlns:p14="http://schemas.microsoft.com/office/powerpoint/2010/main" val="403783457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93D273E-B26D-4054-8D99-FCAEDF1B5561}" type="datetimeFigureOut">
              <a:rPr lang="zh-CN" altLang="en-US" smtClean="0"/>
              <a:t>2017/7/1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0E2779-183F-4609-BF02-C9AEE8B7A59E}" type="slidenum">
              <a:rPr lang="zh-CN" altLang="en-US" smtClean="0"/>
              <a:t>‹#›</a:t>
            </a:fld>
            <a:endParaRPr lang="zh-CN" altLang="en-US"/>
          </a:p>
        </p:txBody>
      </p:sp>
    </p:spTree>
    <p:extLst>
      <p:ext uri="{BB962C8B-B14F-4D97-AF65-F5344CB8AC3E}">
        <p14:creationId xmlns:p14="http://schemas.microsoft.com/office/powerpoint/2010/main" val="325590972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93D273E-B26D-4054-8D99-FCAEDF1B5561}" type="datetimeFigureOut">
              <a:rPr lang="zh-CN" altLang="en-US" smtClean="0"/>
              <a:t>2017/7/1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0E2779-183F-4609-BF02-C9AEE8B7A59E}" type="slidenum">
              <a:rPr lang="zh-CN" altLang="en-US" smtClean="0"/>
              <a:t>‹#›</a:t>
            </a:fld>
            <a:endParaRPr lang="zh-CN" altLang="en-US"/>
          </a:p>
        </p:txBody>
      </p:sp>
    </p:spTree>
    <p:extLst>
      <p:ext uri="{BB962C8B-B14F-4D97-AF65-F5344CB8AC3E}">
        <p14:creationId xmlns:p14="http://schemas.microsoft.com/office/powerpoint/2010/main" val="310809092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3D273E-B26D-4054-8D99-FCAEDF1B5561}" type="datetimeFigureOut">
              <a:rPr lang="zh-CN" altLang="en-US" smtClean="0"/>
              <a:t>2017/7/1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0E2779-183F-4609-BF02-C9AEE8B7A59E}" type="slidenum">
              <a:rPr lang="zh-CN" altLang="en-US" smtClean="0"/>
              <a:t>‹#›</a:t>
            </a:fld>
            <a:endParaRPr lang="zh-CN" altLang="en-US"/>
          </a:p>
        </p:txBody>
      </p:sp>
    </p:spTree>
    <p:extLst>
      <p:ext uri="{BB962C8B-B14F-4D97-AF65-F5344CB8AC3E}">
        <p14:creationId xmlns:p14="http://schemas.microsoft.com/office/powerpoint/2010/main" val="1074119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Tm="0"/>
    </mc:Choice>
    <mc:Fallback xmlns="">
      <p:transition spd="slow"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1"/>
          <p:cNvSpPr/>
          <p:nvPr/>
        </p:nvSpPr>
        <p:spPr>
          <a:xfrm flipH="1">
            <a:off x="3302000" y="-14287"/>
            <a:ext cx="8921750" cy="6873875"/>
          </a:xfrm>
          <a:custGeom>
            <a:avLst/>
            <a:gdLst>
              <a:gd name="connsiteX0" fmla="*/ 0 w 14050"/>
              <a:gd name="connsiteY0" fmla="*/ 0 h 10825"/>
              <a:gd name="connsiteX1" fmla="*/ 9089 w 14050"/>
              <a:gd name="connsiteY1" fmla="*/ 0 h 10825"/>
              <a:gd name="connsiteX2" fmla="*/ 14050 w 14050"/>
              <a:gd name="connsiteY2" fmla="*/ 2991 h 10825"/>
              <a:gd name="connsiteX3" fmla="*/ 9089 w 14050"/>
              <a:gd name="connsiteY3" fmla="*/ 10825 h 10825"/>
              <a:gd name="connsiteX4" fmla="*/ 0 w 14050"/>
              <a:gd name="connsiteY4" fmla="*/ 10825 h 10825"/>
              <a:gd name="connsiteX5" fmla="*/ 5106 w 14050"/>
              <a:gd name="connsiteY5" fmla="*/ 3230 h 10825"/>
              <a:gd name="connsiteX6" fmla="*/ 0 w 14050"/>
              <a:gd name="connsiteY6" fmla="*/ 0 h 1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50" h="10825">
                <a:moveTo>
                  <a:pt x="0" y="0"/>
                </a:moveTo>
                <a:lnTo>
                  <a:pt x="9089" y="0"/>
                </a:lnTo>
                <a:lnTo>
                  <a:pt x="14050" y="2991"/>
                </a:lnTo>
                <a:lnTo>
                  <a:pt x="9089" y="10825"/>
                </a:lnTo>
                <a:lnTo>
                  <a:pt x="0" y="10825"/>
                </a:lnTo>
                <a:lnTo>
                  <a:pt x="5106" y="3230"/>
                </a:lnTo>
                <a:lnTo>
                  <a:pt x="0" y="0"/>
                </a:lnTo>
                <a:close/>
              </a:path>
            </a:pathLst>
          </a:custGeom>
          <a:blipFill rotWithShape="1">
            <a:blip r:embed="rId2"/>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6" name="TextBox 18"/>
          <p:cNvSpPr/>
          <p:nvPr/>
        </p:nvSpPr>
        <p:spPr>
          <a:xfrm>
            <a:off x="49848" y="3068224"/>
            <a:ext cx="4791075" cy="548640"/>
          </a:xfrm>
          <a:prstGeom prst="rect">
            <a:avLst/>
          </a:prstGeom>
          <a:solidFill>
            <a:srgbClr val="FFC000"/>
          </a:solidFill>
          <a:ln w="9525">
            <a:noFill/>
          </a:ln>
        </p:spPr>
        <p:txBody>
          <a:bodyPr wrap="square" anchor="t">
            <a:spAutoFit/>
          </a:bodyPr>
          <a:lstStyle/>
          <a:p>
            <a:pPr lvl="0" algn="ctr"/>
            <a:r>
              <a:rPr lang="zh-CN" altLang="en-US" sz="2800" dirty="0">
                <a:solidFill>
                  <a:schemeClr val="bg1"/>
                </a:solidFill>
                <a:latin typeface="微软雅黑" panose="020B0503020204020204" charset="-122"/>
                <a:ea typeface="微软雅黑" panose="020B0503020204020204" charset="-122"/>
                <a:sym typeface="+mn-ea"/>
              </a:rPr>
              <a:t>简洁通用公司简介</a:t>
            </a:r>
            <a:r>
              <a:rPr lang="en-US" altLang="zh-CN" sz="2800" dirty="0">
                <a:solidFill>
                  <a:schemeClr val="bg1"/>
                </a:solidFill>
                <a:latin typeface="微软雅黑" panose="020B0503020204020204" charset="-122"/>
                <a:ea typeface="微软雅黑" panose="020B0503020204020204" charset="-122"/>
                <a:sym typeface="+mn-ea"/>
              </a:rPr>
              <a:t>PPT</a:t>
            </a:r>
            <a:r>
              <a:rPr lang="zh-CN" altLang="en-US" sz="2800" dirty="0">
                <a:solidFill>
                  <a:schemeClr val="bg1"/>
                </a:solidFill>
                <a:latin typeface="微软雅黑" panose="020B0503020204020204" charset="-122"/>
                <a:ea typeface="微软雅黑" panose="020B0503020204020204" charset="-122"/>
                <a:sym typeface="+mn-ea"/>
              </a:rPr>
              <a:t>模板</a:t>
            </a:r>
          </a:p>
        </p:txBody>
      </p:sp>
      <p:sp>
        <p:nvSpPr>
          <p:cNvPr id="7" name="任意多边形 12"/>
          <p:cNvSpPr/>
          <p:nvPr/>
        </p:nvSpPr>
        <p:spPr>
          <a:xfrm rot="3540000">
            <a:off x="8071318" y="4049790"/>
            <a:ext cx="5271135" cy="341630"/>
          </a:xfrm>
          <a:custGeom>
            <a:avLst/>
            <a:gdLst>
              <a:gd name="connsiteX0" fmla="*/ 18 w 8301"/>
              <a:gd name="connsiteY0" fmla="*/ 538 h 538"/>
              <a:gd name="connsiteX1" fmla="*/ 0 w 8301"/>
              <a:gd name="connsiteY1" fmla="*/ 0 h 538"/>
              <a:gd name="connsiteX2" fmla="*/ 8301 w 8301"/>
              <a:gd name="connsiteY2" fmla="*/ 134 h 538"/>
              <a:gd name="connsiteX3" fmla="*/ 18 w 8301"/>
              <a:gd name="connsiteY3" fmla="*/ 538 h 538"/>
            </a:gdLst>
            <a:ahLst/>
            <a:cxnLst>
              <a:cxn ang="0">
                <a:pos x="connsiteX0" y="connsiteY0"/>
              </a:cxn>
              <a:cxn ang="0">
                <a:pos x="connsiteX1" y="connsiteY1"/>
              </a:cxn>
              <a:cxn ang="0">
                <a:pos x="connsiteX2" y="connsiteY2"/>
              </a:cxn>
              <a:cxn ang="0">
                <a:pos x="connsiteX3" y="connsiteY3"/>
              </a:cxn>
            </a:cxnLst>
            <a:rect l="l" t="t" r="r" b="b"/>
            <a:pathLst>
              <a:path w="8301" h="538">
                <a:moveTo>
                  <a:pt x="18" y="538"/>
                </a:moveTo>
                <a:lnTo>
                  <a:pt x="0" y="0"/>
                </a:lnTo>
                <a:lnTo>
                  <a:pt x="8301" y="134"/>
                </a:lnTo>
                <a:lnTo>
                  <a:pt x="18" y="538"/>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8" name="文本框 11"/>
          <p:cNvSpPr/>
          <p:nvPr/>
        </p:nvSpPr>
        <p:spPr>
          <a:xfrm>
            <a:off x="83820" y="3668394"/>
            <a:ext cx="4723130" cy="678815"/>
          </a:xfrm>
          <a:prstGeom prst="rect">
            <a:avLst/>
          </a:prstGeom>
          <a:noFill/>
          <a:ln w="9525">
            <a:noFill/>
          </a:ln>
        </p:spPr>
        <p:txBody>
          <a:bodyPr wrap="square" anchor="t">
            <a:spAutoFit/>
          </a:bodyPr>
          <a:lstStyle/>
          <a:p>
            <a:pPr lvl="0" algn="ctr"/>
            <a:r>
              <a:rPr lang="zh-CN" altLang="en-US" sz="3600" dirty="0">
                <a:solidFill>
                  <a:schemeClr val="tx1">
                    <a:lumMod val="75000"/>
                    <a:lumOff val="25000"/>
                  </a:schemeClr>
                </a:solidFill>
                <a:latin typeface="微软雅黑" panose="020B0503020204020204" charset="-122"/>
                <a:ea typeface="微软雅黑" panose="020B0503020204020204" charset="-122"/>
                <a:sym typeface="+mn-ea"/>
              </a:rPr>
              <a:t>请输入公司名称</a:t>
            </a:r>
          </a:p>
        </p:txBody>
      </p:sp>
      <p:sp>
        <p:nvSpPr>
          <p:cNvPr id="9" name="平行四边形 8"/>
          <p:cNvSpPr/>
          <p:nvPr/>
        </p:nvSpPr>
        <p:spPr>
          <a:xfrm>
            <a:off x="2983230" y="-24130"/>
            <a:ext cx="3246755" cy="1761490"/>
          </a:xfrm>
          <a:prstGeom prst="parallelogram">
            <a:avLst>
              <a:gd name="adj" fmla="val 17415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A1CD719A-B705-40C0-9847-3CA9F01F613A}"/>
              </a:ext>
            </a:extLst>
          </p:cNvPr>
          <p:cNvSpPr txBox="1"/>
          <p:nvPr/>
        </p:nvSpPr>
        <p:spPr>
          <a:xfrm>
            <a:off x="587827" y="4519747"/>
            <a:ext cx="3717684" cy="369332"/>
          </a:xfrm>
          <a:prstGeom prst="rect">
            <a:avLst/>
          </a:prstGeom>
          <a:noFill/>
        </p:spPr>
        <p:txBody>
          <a:bodyPr wrap="none" rtlCol="0">
            <a:spAutoFit/>
          </a:bodyPr>
          <a:lstStyle/>
          <a:p>
            <a:r>
              <a:rPr lang="zh-CN" altLang="en-US" dirty="0"/>
              <a:t>汇报人：千库网   时间：</a:t>
            </a:r>
            <a:r>
              <a:rPr lang="en-US" altLang="zh-CN" dirty="0"/>
              <a:t>XX</a:t>
            </a:r>
            <a:r>
              <a:rPr lang="zh-CN" altLang="en-US" dirty="0"/>
              <a:t>年</a:t>
            </a:r>
            <a:r>
              <a:rPr lang="en-US" altLang="zh-CN" dirty="0"/>
              <a:t>XX</a:t>
            </a:r>
            <a:r>
              <a:rPr lang="zh-CN" altLang="en-US" dirty="0"/>
              <a:t>月</a:t>
            </a:r>
          </a:p>
        </p:txBody>
      </p:sp>
    </p:spTree>
    <p:extLst>
      <p:ext uri="{BB962C8B-B14F-4D97-AF65-F5344CB8AC3E}">
        <p14:creationId xmlns:p14="http://schemas.microsoft.com/office/powerpoint/2010/main" val="140269114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Vertical)">
                                      <p:cBhvr>
                                        <p:cTn id="24" dur="500"/>
                                        <p:tgtEl>
                                          <p:spTgt spid="6"/>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p:bldP spid="9" grpId="0" animBg="1"/>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25"/>
          <p:cNvSpPr txBox="1"/>
          <p:nvPr/>
        </p:nvSpPr>
        <p:spPr>
          <a:xfrm>
            <a:off x="3934460" y="3973830"/>
            <a:ext cx="4323715" cy="369332"/>
          </a:xfrm>
          <a:prstGeom prst="rect">
            <a:avLst/>
          </a:prstGeom>
          <a:noFill/>
        </p:spPr>
        <p:txBody>
          <a:bodyPr wrap="square" rtlCol="0">
            <a:spAutoFit/>
            <a:scene3d>
              <a:camera prst="orthographicFront"/>
              <a:lightRig rig="threePt" dir="t"/>
            </a:scene3d>
          </a:bodyPr>
          <a:lstStyle/>
          <a:p>
            <a:pPr lvl="0" algn="ctr" fontAlgn="base"/>
            <a:r>
              <a:rPr lang="zh-CN" altLang="en-US" strike="noStrike" noProof="1">
                <a:solidFill>
                  <a:schemeClr val="tx1">
                    <a:lumMod val="85000"/>
                    <a:lumOff val="15000"/>
                  </a:schemeClr>
                </a:solidFill>
                <a:latin typeface="微软雅黑" panose="020B0503020204020204" charset="-122"/>
                <a:ea typeface="微软雅黑" panose="020B0503020204020204" charset="-122"/>
                <a:cs typeface="+mn-cs"/>
                <a:sym typeface="微软雅黑" panose="020B0503020204020204" charset="-122"/>
              </a:rPr>
              <a:t>文字是很有艺术性的</a:t>
            </a:r>
            <a:endParaRPr lang="zh-CN" altLang="zh-CN" strike="noStrike" noProof="1">
              <a:solidFill>
                <a:schemeClr val="tx1">
                  <a:lumMod val="85000"/>
                  <a:lumOff val="15000"/>
                </a:schemeClr>
              </a:solidFill>
              <a:latin typeface="微软雅黑" panose="020B0503020204020204" charset="-122"/>
              <a:ea typeface="微软雅黑" panose="020B0503020204020204" charset="-122"/>
              <a:cs typeface="+mn-cs"/>
              <a:sym typeface="微软雅黑" panose="020B0503020204020204" charset="-122"/>
            </a:endParaRPr>
          </a:p>
        </p:txBody>
      </p:sp>
      <p:sp>
        <p:nvSpPr>
          <p:cNvPr id="11" name="文本框 11"/>
          <p:cNvSpPr txBox="1"/>
          <p:nvPr/>
        </p:nvSpPr>
        <p:spPr>
          <a:xfrm>
            <a:off x="5311775" y="2648585"/>
            <a:ext cx="1532255" cy="523220"/>
          </a:xfrm>
          <a:prstGeom prst="rect">
            <a:avLst/>
          </a:prstGeom>
          <a:solidFill>
            <a:srgbClr val="FFC000"/>
          </a:solidFill>
          <a:ln w="9525">
            <a:noFill/>
          </a:ln>
        </p:spPr>
        <p:txBody>
          <a:bodyPr wrap="square" anchor="t">
            <a:spAutoFit/>
          </a:bodyPr>
          <a:lstStyle/>
          <a:p>
            <a:pPr lvl="0"/>
            <a:r>
              <a:rPr lang="en-US" altLang="en-US" sz="2800" dirty="0">
                <a:solidFill>
                  <a:schemeClr val="bg1"/>
                </a:solidFill>
                <a:latin typeface="微软雅黑" panose="020B0503020204020204" charset="-122"/>
                <a:ea typeface="微软雅黑" panose="020B0503020204020204" charset="-122"/>
              </a:rPr>
              <a:t> PART </a:t>
            </a:r>
            <a:r>
              <a:rPr lang="en-US" altLang="zh-CN" sz="2800" dirty="0">
                <a:solidFill>
                  <a:schemeClr val="bg1"/>
                </a:solidFill>
                <a:latin typeface="微软雅黑" panose="020B0503020204020204" charset="-122"/>
                <a:ea typeface="微软雅黑" panose="020B0503020204020204" charset="-122"/>
              </a:rPr>
              <a:t>5</a:t>
            </a:r>
          </a:p>
        </p:txBody>
      </p:sp>
      <p:grpSp>
        <p:nvGrpSpPr>
          <p:cNvPr id="12" name="组合 11"/>
          <p:cNvGrpSpPr/>
          <p:nvPr/>
        </p:nvGrpSpPr>
        <p:grpSpPr>
          <a:xfrm>
            <a:off x="4164965" y="3294698"/>
            <a:ext cx="3826510" cy="646430"/>
            <a:chOff x="6559" y="4866"/>
            <a:chExt cx="6026" cy="1018"/>
          </a:xfrm>
        </p:grpSpPr>
        <p:sp>
          <p:nvSpPr>
            <p:cNvPr id="13" name="文本框 11"/>
            <p:cNvSpPr txBox="1"/>
            <p:nvPr/>
          </p:nvSpPr>
          <p:spPr>
            <a:xfrm>
              <a:off x="7137" y="4866"/>
              <a:ext cx="4870" cy="1018"/>
            </a:xfrm>
            <a:prstGeom prst="rect">
              <a:avLst/>
            </a:prstGeom>
            <a:noFill/>
            <a:ln w="9525">
              <a:noFill/>
            </a:ln>
          </p:spPr>
          <p:txBody>
            <a:bodyPr wrap="square" anchor="t">
              <a:spAutoFit/>
            </a:bodyPr>
            <a:lstStyle/>
            <a:p>
              <a:pPr lvl="0" algn="ctr"/>
              <a:r>
                <a:rPr lang="zh-CN" altLang="en-US" sz="3600" dirty="0">
                  <a:solidFill>
                    <a:schemeClr val="tx1">
                      <a:lumMod val="85000"/>
                      <a:lumOff val="15000"/>
                    </a:schemeClr>
                  </a:solidFill>
                  <a:latin typeface="微软雅黑" panose="020B0503020204020204" charset="-122"/>
                  <a:ea typeface="微软雅黑" panose="020B0503020204020204" charset="-122"/>
                </a:rPr>
                <a:t>标题</a:t>
              </a:r>
            </a:p>
          </p:txBody>
        </p:sp>
        <p:sp>
          <p:nvSpPr>
            <p:cNvPr id="14" name="矩形 13"/>
            <p:cNvSpPr/>
            <p:nvPr/>
          </p:nvSpPr>
          <p:spPr>
            <a:xfrm>
              <a:off x="6559" y="5372"/>
              <a:ext cx="1062" cy="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5" name="矩形 14"/>
            <p:cNvSpPr/>
            <p:nvPr/>
          </p:nvSpPr>
          <p:spPr>
            <a:xfrm>
              <a:off x="11523" y="5372"/>
              <a:ext cx="1062" cy="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spTree>
    <p:extLst>
      <p:ext uri="{BB962C8B-B14F-4D97-AF65-F5344CB8AC3E}">
        <p14:creationId xmlns:p14="http://schemas.microsoft.com/office/powerpoint/2010/main" val="384692019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6000" y="542925"/>
            <a:ext cx="11520000" cy="177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27965" y="56515"/>
            <a:ext cx="1308100" cy="400110"/>
          </a:xfrm>
          <a:prstGeom prst="rect">
            <a:avLst/>
          </a:prstGeom>
          <a:solidFill>
            <a:srgbClr val="FFC000"/>
          </a:solidFill>
        </p:spPr>
        <p:txBody>
          <a:bodyPr wrap="square" rtlCol="0" anchor="t">
            <a:spAutoFit/>
          </a:bodyPr>
          <a:lstStyle/>
          <a:p>
            <a:pPr algn="ctr"/>
            <a:r>
              <a:rPr lang="zh-CN" altLang="en-US" sz="2000" b="1" dirty="0">
                <a:solidFill>
                  <a:schemeClr val="bg1"/>
                </a:solidFill>
                <a:latin typeface="微软雅黑" panose="020B0503020204020204" charset="-122"/>
                <a:ea typeface="微软雅黑" panose="020B0503020204020204" charset="-122"/>
                <a:sym typeface="宋体" panose="02010600030101010101" pitchFamily="2" charset="-122"/>
              </a:rPr>
              <a:t>标题</a:t>
            </a:r>
          </a:p>
        </p:txBody>
      </p:sp>
      <p:grpSp>
        <p:nvGrpSpPr>
          <p:cNvPr id="6" name="组合 27"/>
          <p:cNvGrpSpPr/>
          <p:nvPr/>
        </p:nvGrpSpPr>
        <p:grpSpPr>
          <a:xfrm>
            <a:off x="5796221" y="1340769"/>
            <a:ext cx="2754305" cy="1255069"/>
            <a:chOff x="3491880" y="2420888"/>
            <a:chExt cx="5794246" cy="2160240"/>
          </a:xfrm>
          <a:solidFill>
            <a:srgbClr val="FFC000"/>
          </a:solidFill>
        </p:grpSpPr>
        <p:sp>
          <p:nvSpPr>
            <p:cNvPr id="7" name="上弧形箭头 28"/>
            <p:cNvSpPr/>
            <p:nvPr/>
          </p:nvSpPr>
          <p:spPr>
            <a:xfrm>
              <a:off x="3605493" y="2420888"/>
              <a:ext cx="5680633" cy="2160240"/>
            </a:xfrm>
            <a:prstGeom prst="curvedDownArrow">
              <a:avLst/>
            </a:prstGeom>
            <a:grp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8" name="上弧形箭头 29"/>
            <p:cNvSpPr/>
            <p:nvPr/>
          </p:nvSpPr>
          <p:spPr>
            <a:xfrm>
              <a:off x="3491880" y="2420888"/>
              <a:ext cx="4317280" cy="2160240"/>
            </a:xfrm>
            <a:prstGeom prst="curvedDownArrow">
              <a:avLst/>
            </a:prstGeom>
            <a:grp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9" name="上弧形箭头 30"/>
            <p:cNvSpPr/>
            <p:nvPr/>
          </p:nvSpPr>
          <p:spPr>
            <a:xfrm>
              <a:off x="3584799" y="2420888"/>
              <a:ext cx="2808312" cy="2160240"/>
            </a:xfrm>
            <a:prstGeom prst="curvedDownArrow">
              <a:avLst/>
            </a:prstGeom>
            <a:grp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grpSp>
      <p:grpSp>
        <p:nvGrpSpPr>
          <p:cNvPr id="10" name="组合 31"/>
          <p:cNvGrpSpPr/>
          <p:nvPr/>
        </p:nvGrpSpPr>
        <p:grpSpPr>
          <a:xfrm flipH="1">
            <a:off x="3412909" y="1340768"/>
            <a:ext cx="2754305" cy="1255070"/>
            <a:chOff x="3491880" y="2420886"/>
            <a:chExt cx="5794246" cy="2160242"/>
          </a:xfrm>
          <a:solidFill>
            <a:srgbClr val="FFC000"/>
          </a:solidFill>
        </p:grpSpPr>
        <p:sp>
          <p:nvSpPr>
            <p:cNvPr id="11" name="上弧形箭头 32"/>
            <p:cNvSpPr/>
            <p:nvPr/>
          </p:nvSpPr>
          <p:spPr>
            <a:xfrm>
              <a:off x="3605493" y="2420888"/>
              <a:ext cx="5680633" cy="2160240"/>
            </a:xfrm>
            <a:prstGeom prst="curvedDownArrow">
              <a:avLst/>
            </a:prstGeom>
            <a:grp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上弧形箭头 33"/>
            <p:cNvSpPr/>
            <p:nvPr/>
          </p:nvSpPr>
          <p:spPr>
            <a:xfrm>
              <a:off x="3491880" y="2420888"/>
              <a:ext cx="4317280" cy="2160240"/>
            </a:xfrm>
            <a:prstGeom prst="curvedDownArrow">
              <a:avLst/>
            </a:prstGeom>
            <a:grp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上弧形箭头 34"/>
            <p:cNvSpPr/>
            <p:nvPr/>
          </p:nvSpPr>
          <p:spPr>
            <a:xfrm>
              <a:off x="3611303" y="2420886"/>
              <a:ext cx="2808314" cy="2160240"/>
            </a:xfrm>
            <a:prstGeom prst="curvedDownArrow">
              <a:avLst/>
            </a:prstGeom>
            <a:grp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TextBox 42"/>
          <p:cNvSpPr txBox="1"/>
          <p:nvPr/>
        </p:nvSpPr>
        <p:spPr>
          <a:xfrm>
            <a:off x="3415325" y="2651921"/>
            <a:ext cx="649537" cy="369332"/>
          </a:xfrm>
          <a:prstGeom prst="rect">
            <a:avLst/>
          </a:prstGeom>
          <a:noFill/>
          <a:ln>
            <a:noFill/>
          </a:ln>
        </p:spPr>
        <p:txBody>
          <a:bodyPr wrap="none" rtlCol="0">
            <a:spAutoFit/>
          </a:bodyPr>
          <a:lstStyle/>
          <a:p>
            <a:r>
              <a:rPr lang="zh-CN" altLang="en-US" sz="1800" dirty="0">
                <a:solidFill>
                  <a:srgbClr val="FFCF37"/>
                </a:solidFill>
                <a:latin typeface="微软雅黑" panose="020B0503020204020204" pitchFamily="34" charset="-122"/>
                <a:ea typeface="微软雅黑" panose="020B0503020204020204" pitchFamily="34" charset="-122"/>
              </a:rPr>
              <a:t>文本</a:t>
            </a:r>
            <a:endParaRPr lang="en-GB" sz="1800" dirty="0">
              <a:solidFill>
                <a:srgbClr val="FFCF37"/>
              </a:solidFill>
              <a:latin typeface="微软雅黑" panose="020B0503020204020204" pitchFamily="34" charset="-122"/>
              <a:ea typeface="微软雅黑" panose="020B0503020204020204" pitchFamily="34" charset="-122"/>
            </a:endParaRPr>
          </a:p>
        </p:txBody>
      </p:sp>
      <p:sp>
        <p:nvSpPr>
          <p:cNvPr id="15" name="TextBox 43"/>
          <p:cNvSpPr txBox="1"/>
          <p:nvPr/>
        </p:nvSpPr>
        <p:spPr>
          <a:xfrm>
            <a:off x="4180404" y="2651921"/>
            <a:ext cx="646331" cy="369332"/>
          </a:xfrm>
          <a:prstGeom prst="rect">
            <a:avLst/>
          </a:prstGeom>
          <a:noFill/>
          <a:ln>
            <a:noFill/>
          </a:ln>
        </p:spPr>
        <p:txBody>
          <a:bodyPr wrap="none" rtlCol="0">
            <a:spAutoFit/>
          </a:bodyPr>
          <a:lstStyle/>
          <a:p>
            <a:r>
              <a:rPr lang="zh-CN" altLang="en-US" dirty="0">
                <a:solidFill>
                  <a:srgbClr val="FFCF37"/>
                </a:solidFill>
                <a:latin typeface="微软雅黑" panose="020B0503020204020204" pitchFamily="34" charset="-122"/>
                <a:ea typeface="微软雅黑" panose="020B0503020204020204" pitchFamily="34" charset="-122"/>
              </a:rPr>
              <a:t>文本</a:t>
            </a:r>
            <a:endParaRPr lang="en-GB" altLang="zh-CN" dirty="0">
              <a:solidFill>
                <a:srgbClr val="FFCF37"/>
              </a:solidFill>
              <a:latin typeface="微软雅黑" panose="020B0503020204020204" pitchFamily="34" charset="-122"/>
              <a:ea typeface="微软雅黑" panose="020B0503020204020204" pitchFamily="34" charset="-122"/>
            </a:endParaRPr>
          </a:p>
        </p:txBody>
      </p:sp>
      <p:sp>
        <p:nvSpPr>
          <p:cNvPr id="16" name="TextBox 44"/>
          <p:cNvSpPr txBox="1"/>
          <p:nvPr/>
        </p:nvSpPr>
        <p:spPr>
          <a:xfrm>
            <a:off x="4875755" y="2651921"/>
            <a:ext cx="646331" cy="369332"/>
          </a:xfrm>
          <a:prstGeom prst="rect">
            <a:avLst/>
          </a:prstGeom>
          <a:noFill/>
          <a:ln>
            <a:noFill/>
          </a:ln>
        </p:spPr>
        <p:txBody>
          <a:bodyPr wrap="none" rtlCol="0">
            <a:spAutoFit/>
          </a:bodyPr>
          <a:lstStyle/>
          <a:p>
            <a:r>
              <a:rPr lang="zh-CN" altLang="en-US" dirty="0">
                <a:solidFill>
                  <a:srgbClr val="FFCF37"/>
                </a:solidFill>
                <a:latin typeface="微软雅黑" panose="020B0503020204020204" pitchFamily="34" charset="-122"/>
                <a:ea typeface="微软雅黑" panose="020B0503020204020204" pitchFamily="34" charset="-122"/>
              </a:rPr>
              <a:t>文本</a:t>
            </a:r>
            <a:endParaRPr lang="en-GB" altLang="zh-CN" dirty="0">
              <a:solidFill>
                <a:srgbClr val="FFCF37"/>
              </a:solidFill>
              <a:latin typeface="微软雅黑" panose="020B0503020204020204" pitchFamily="34" charset="-122"/>
              <a:ea typeface="微软雅黑" panose="020B0503020204020204" pitchFamily="34" charset="-122"/>
            </a:endParaRPr>
          </a:p>
        </p:txBody>
      </p:sp>
      <p:sp>
        <p:nvSpPr>
          <p:cNvPr id="17" name="TextBox 45"/>
          <p:cNvSpPr txBox="1"/>
          <p:nvPr/>
        </p:nvSpPr>
        <p:spPr>
          <a:xfrm>
            <a:off x="6552308" y="2651921"/>
            <a:ext cx="646331" cy="369332"/>
          </a:xfrm>
          <a:prstGeom prst="rect">
            <a:avLst/>
          </a:prstGeom>
          <a:noFill/>
          <a:ln>
            <a:noFill/>
          </a:ln>
        </p:spPr>
        <p:txBody>
          <a:bodyPr wrap="none" rtlCol="0">
            <a:spAutoFit/>
          </a:bodyPr>
          <a:lstStyle/>
          <a:p>
            <a:r>
              <a:rPr lang="zh-CN" altLang="en-US" dirty="0">
                <a:solidFill>
                  <a:srgbClr val="FFCF37"/>
                </a:solidFill>
                <a:latin typeface="微软雅黑" panose="020B0503020204020204" pitchFamily="34" charset="-122"/>
                <a:ea typeface="微软雅黑" panose="020B0503020204020204" pitchFamily="34" charset="-122"/>
              </a:rPr>
              <a:t>文本</a:t>
            </a:r>
            <a:endParaRPr lang="en-GB" altLang="zh-CN" dirty="0">
              <a:solidFill>
                <a:srgbClr val="FFCF37"/>
              </a:solidFill>
              <a:latin typeface="微软雅黑" panose="020B0503020204020204" pitchFamily="34" charset="-122"/>
              <a:ea typeface="微软雅黑" panose="020B0503020204020204" pitchFamily="34" charset="-122"/>
            </a:endParaRPr>
          </a:p>
        </p:txBody>
      </p:sp>
      <p:sp>
        <p:nvSpPr>
          <p:cNvPr id="18" name="TextBox 46"/>
          <p:cNvSpPr txBox="1"/>
          <p:nvPr/>
        </p:nvSpPr>
        <p:spPr>
          <a:xfrm>
            <a:off x="7242413" y="2651921"/>
            <a:ext cx="646331" cy="369332"/>
          </a:xfrm>
          <a:prstGeom prst="rect">
            <a:avLst/>
          </a:prstGeom>
          <a:noFill/>
          <a:ln>
            <a:noFill/>
          </a:ln>
        </p:spPr>
        <p:txBody>
          <a:bodyPr wrap="none" rtlCol="0">
            <a:spAutoFit/>
          </a:bodyPr>
          <a:lstStyle/>
          <a:p>
            <a:r>
              <a:rPr lang="zh-CN" altLang="en-US" dirty="0">
                <a:solidFill>
                  <a:srgbClr val="FFCF37"/>
                </a:solidFill>
                <a:latin typeface="微软雅黑" panose="020B0503020204020204" pitchFamily="34" charset="-122"/>
                <a:ea typeface="微软雅黑" panose="020B0503020204020204" pitchFamily="34" charset="-122"/>
              </a:rPr>
              <a:t>文本</a:t>
            </a:r>
            <a:endParaRPr lang="en-GB" altLang="zh-CN" dirty="0">
              <a:solidFill>
                <a:srgbClr val="FFCF37"/>
              </a:solidFill>
              <a:latin typeface="微软雅黑" panose="020B0503020204020204" pitchFamily="34" charset="-122"/>
              <a:ea typeface="微软雅黑" panose="020B0503020204020204" pitchFamily="34" charset="-122"/>
            </a:endParaRPr>
          </a:p>
        </p:txBody>
      </p:sp>
      <p:sp>
        <p:nvSpPr>
          <p:cNvPr id="19" name="TextBox 47"/>
          <p:cNvSpPr txBox="1"/>
          <p:nvPr/>
        </p:nvSpPr>
        <p:spPr>
          <a:xfrm>
            <a:off x="7982119" y="2651921"/>
            <a:ext cx="646331" cy="369332"/>
          </a:xfrm>
          <a:prstGeom prst="rect">
            <a:avLst/>
          </a:prstGeom>
          <a:noFill/>
          <a:ln>
            <a:noFill/>
          </a:ln>
        </p:spPr>
        <p:txBody>
          <a:bodyPr wrap="none" rtlCol="0">
            <a:spAutoFit/>
          </a:bodyPr>
          <a:lstStyle/>
          <a:p>
            <a:r>
              <a:rPr lang="zh-CN" altLang="en-US" dirty="0">
                <a:solidFill>
                  <a:srgbClr val="FFCF37"/>
                </a:solidFill>
                <a:latin typeface="微软雅黑" panose="020B0503020204020204" pitchFamily="34" charset="-122"/>
                <a:ea typeface="微软雅黑" panose="020B0503020204020204" pitchFamily="34" charset="-122"/>
              </a:rPr>
              <a:t>文本</a:t>
            </a:r>
            <a:endParaRPr lang="en-GB" altLang="zh-CN" dirty="0">
              <a:solidFill>
                <a:srgbClr val="FFCF37"/>
              </a:solidFill>
              <a:latin typeface="微软雅黑" panose="020B0503020204020204" pitchFamily="34" charset="-122"/>
              <a:ea typeface="微软雅黑" panose="020B0503020204020204" pitchFamily="34" charset="-122"/>
            </a:endParaRPr>
          </a:p>
        </p:txBody>
      </p:sp>
      <p:sp>
        <p:nvSpPr>
          <p:cNvPr id="20" name="矩形 19"/>
          <p:cNvSpPr/>
          <p:nvPr/>
        </p:nvSpPr>
        <p:spPr>
          <a:xfrm>
            <a:off x="5796221" y="2595837"/>
            <a:ext cx="378042" cy="2633363"/>
          </a:xfrm>
          <a:prstGeom prst="rect">
            <a:avLst/>
          </a:prstGeom>
          <a:solidFill>
            <a:srgbClr val="FFC0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21" name="矩形 20"/>
          <p:cNvSpPr/>
          <p:nvPr/>
        </p:nvSpPr>
        <p:spPr>
          <a:xfrm>
            <a:off x="2032517" y="3870340"/>
            <a:ext cx="2633298" cy="932563"/>
          </a:xfrm>
          <a:prstGeom prst="rect">
            <a:avLst/>
          </a:prstGeom>
        </p:spPr>
        <p:txBody>
          <a:bodyPr wrap="square">
            <a:spAutoFit/>
          </a:bodyPr>
          <a:lstStyle/>
          <a:p>
            <a:pPr algn="r">
              <a:lnSpc>
                <a:spcPct val="13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可通过复制内容后右键选择保留文本。可通过复制内容后右键选择保留文本。</a:t>
            </a:r>
            <a:endParaRPr lang="zh-CN" altLang="en-US" sz="1400" dirty="0">
              <a:solidFill>
                <a:schemeClr val="bg2">
                  <a:lumMod val="50000"/>
                </a:schemeClr>
              </a:solidFill>
              <a:latin typeface="方正细圆简体" pitchFamily="2" charset="-122"/>
              <a:ea typeface="方正细圆简体" pitchFamily="2" charset="-122"/>
            </a:endParaRPr>
          </a:p>
        </p:txBody>
      </p:sp>
      <p:sp>
        <p:nvSpPr>
          <p:cNvPr id="22" name="矩形 21"/>
          <p:cNvSpPr/>
          <p:nvPr/>
        </p:nvSpPr>
        <p:spPr>
          <a:xfrm>
            <a:off x="2934951" y="3502267"/>
            <a:ext cx="2213198" cy="369332"/>
          </a:xfrm>
          <a:prstGeom prst="rect">
            <a:avLst/>
          </a:prstGeom>
        </p:spPr>
        <p:txBody>
          <a:bodyPr wrap="square">
            <a:spAutoFit/>
          </a:bodyPr>
          <a:lstStyle/>
          <a:p>
            <a:pPr lvl="0"/>
            <a:r>
              <a:rPr lang="zh-CN" altLang="en-US" dirty="0">
                <a:solidFill>
                  <a:srgbClr val="FFCF37"/>
                </a:solidFill>
                <a:latin typeface="微软雅黑" panose="020B0503020204020204" pitchFamily="34" charset="-122"/>
                <a:ea typeface="微软雅黑" panose="020B0503020204020204" pitchFamily="34" charset="-122"/>
              </a:rPr>
              <a:t>请输入您的内容</a:t>
            </a:r>
          </a:p>
        </p:txBody>
      </p:sp>
      <p:sp>
        <p:nvSpPr>
          <p:cNvPr id="23" name="矩形 22"/>
          <p:cNvSpPr/>
          <p:nvPr/>
        </p:nvSpPr>
        <p:spPr>
          <a:xfrm>
            <a:off x="-1" y="5229200"/>
            <a:ext cx="12190413" cy="1628800"/>
          </a:xfrm>
          <a:prstGeom prst="rect">
            <a:avLst/>
          </a:prstGeom>
          <a:solidFill>
            <a:srgbClr val="FFC0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24" name="矩形 23"/>
          <p:cNvSpPr/>
          <p:nvPr/>
        </p:nvSpPr>
        <p:spPr>
          <a:xfrm>
            <a:off x="7300054" y="3869081"/>
            <a:ext cx="2633298" cy="932563"/>
          </a:xfrm>
          <a:prstGeom prst="rect">
            <a:avLst/>
          </a:prstGeom>
        </p:spPr>
        <p:txBody>
          <a:bodyPr wrap="square">
            <a:spAutoFit/>
          </a:bodyPr>
          <a:lstStyle/>
          <a:p>
            <a:pPr>
              <a:lnSpc>
                <a:spcPct val="13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可通过复制内容后右键选择保留文本。可通过复制内容后右键选择保留文本。</a:t>
            </a:r>
            <a:endParaRPr lang="zh-CN" altLang="en-US" sz="1400" dirty="0">
              <a:solidFill>
                <a:schemeClr val="bg2">
                  <a:lumMod val="50000"/>
                </a:schemeClr>
              </a:solidFill>
              <a:latin typeface="方正细圆简体" pitchFamily="2" charset="-122"/>
              <a:ea typeface="方正细圆简体" pitchFamily="2" charset="-122"/>
            </a:endParaRPr>
          </a:p>
        </p:txBody>
      </p:sp>
      <p:sp>
        <p:nvSpPr>
          <p:cNvPr id="25" name="矩形 24"/>
          <p:cNvSpPr/>
          <p:nvPr/>
        </p:nvSpPr>
        <p:spPr>
          <a:xfrm>
            <a:off x="7319342" y="3501008"/>
            <a:ext cx="2213198" cy="369332"/>
          </a:xfrm>
          <a:prstGeom prst="rect">
            <a:avLst/>
          </a:prstGeom>
        </p:spPr>
        <p:txBody>
          <a:bodyPr wrap="square">
            <a:spAutoFit/>
          </a:bodyPr>
          <a:lstStyle/>
          <a:p>
            <a:pPr lvl="0"/>
            <a:r>
              <a:rPr lang="zh-CN" altLang="en-US" dirty="0">
                <a:solidFill>
                  <a:srgbClr val="FFCF37"/>
                </a:solidFill>
                <a:latin typeface="微软雅黑" panose="020B0503020204020204" pitchFamily="34" charset="-122"/>
                <a:ea typeface="微软雅黑" panose="020B0503020204020204" pitchFamily="34" charset="-122"/>
              </a:rPr>
              <a:t>请输入您的内容</a:t>
            </a:r>
          </a:p>
        </p:txBody>
      </p:sp>
      <p:sp>
        <p:nvSpPr>
          <p:cNvPr id="26" name="矩形 25"/>
          <p:cNvSpPr/>
          <p:nvPr/>
        </p:nvSpPr>
        <p:spPr>
          <a:xfrm>
            <a:off x="2566814" y="5736797"/>
            <a:ext cx="7251658" cy="630429"/>
          </a:xfrm>
          <a:prstGeom prst="rect">
            <a:avLst/>
          </a:prstGeom>
        </p:spPr>
        <p:txBody>
          <a:bodyPr wrap="square">
            <a:spAutoFit/>
          </a:bodyPr>
          <a:lstStyle/>
          <a:p>
            <a:pPr algn="ctr">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点击输入文字点击输入文字点击输入文字点击输入文字点击输入文字点击输入文字点击输入文字点击输入文字点击输入文字点击输入文字点击输入文字点击输入文字点击输入文字</a:t>
            </a:r>
            <a:endParaRPr lang="zh-CN" altLang="en-US" sz="1400" dirty="0">
              <a:solidFill>
                <a:schemeClr val="bg1"/>
              </a:solidFill>
              <a:latin typeface="方正细圆简体" pitchFamily="2" charset="-122"/>
              <a:ea typeface="方正细圆简体" pitchFamily="2" charset="-122"/>
            </a:endParaRPr>
          </a:p>
        </p:txBody>
      </p:sp>
    </p:spTree>
    <p:extLst>
      <p:ext uri="{BB962C8B-B14F-4D97-AF65-F5344CB8AC3E}">
        <p14:creationId xmlns:p14="http://schemas.microsoft.com/office/powerpoint/2010/main" val="73020619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par>
                                <p:cTn id="13" presetID="22" presetClass="entr" presetSubtype="8"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000"/>
                            </p:stCondLst>
                            <p:childTnLst>
                              <p:par>
                                <p:cTn id="17" presetID="2" presetClass="entr" presetSubtype="4"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childTnLst>
                          </p:cTn>
                        </p:par>
                        <p:par>
                          <p:cTn id="41" fill="hold">
                            <p:stCondLst>
                              <p:cond delay="1500"/>
                            </p:stCondLst>
                            <p:childTnLst>
                              <p:par>
                                <p:cTn id="42" presetID="23" presetClass="entr" presetSubtype="16" fill="hold" grpId="0" nodeType="afterEffect">
                                  <p:stCondLst>
                                    <p:cond delay="0"/>
                                  </p:stCondLst>
                                  <p:iterate type="lt">
                                    <p:tmPct val="10000"/>
                                  </p:iterate>
                                  <p:childTnLst>
                                    <p:set>
                                      <p:cBhvr>
                                        <p:cTn id="43" dur="1" fill="hold">
                                          <p:stCondLst>
                                            <p:cond delay="0"/>
                                          </p:stCondLst>
                                        </p:cTn>
                                        <p:tgtEl>
                                          <p:spTgt spid="22"/>
                                        </p:tgtEl>
                                        <p:attrNameLst>
                                          <p:attrName>style.visibility</p:attrName>
                                        </p:attrNameLst>
                                      </p:cBhvr>
                                      <p:to>
                                        <p:strVal val="visible"/>
                                      </p:to>
                                    </p:set>
                                    <p:anim calcmode="lin" valueType="num">
                                      <p:cBhvr>
                                        <p:cTn id="44" dur="250" fill="hold"/>
                                        <p:tgtEl>
                                          <p:spTgt spid="22"/>
                                        </p:tgtEl>
                                        <p:attrNameLst>
                                          <p:attrName>ppt_w</p:attrName>
                                        </p:attrNameLst>
                                      </p:cBhvr>
                                      <p:tavLst>
                                        <p:tav tm="0">
                                          <p:val>
                                            <p:fltVal val="0"/>
                                          </p:val>
                                        </p:tav>
                                        <p:tav tm="100000">
                                          <p:val>
                                            <p:strVal val="#ppt_w"/>
                                          </p:val>
                                        </p:tav>
                                      </p:tavLst>
                                    </p:anim>
                                    <p:anim calcmode="lin" valueType="num">
                                      <p:cBhvr>
                                        <p:cTn id="45" dur="250" fill="hold"/>
                                        <p:tgtEl>
                                          <p:spTgt spid="22"/>
                                        </p:tgtEl>
                                        <p:attrNameLst>
                                          <p:attrName>ppt_h</p:attrName>
                                        </p:attrNameLst>
                                      </p:cBhvr>
                                      <p:tavLst>
                                        <p:tav tm="0">
                                          <p:val>
                                            <p:fltVal val="0"/>
                                          </p:val>
                                        </p:tav>
                                        <p:tav tm="100000">
                                          <p:val>
                                            <p:strVal val="#ppt_h"/>
                                          </p:val>
                                        </p:tav>
                                      </p:tavLst>
                                    </p:anim>
                                  </p:childTnLst>
                                </p:cTn>
                              </p:par>
                            </p:childTnLst>
                          </p:cTn>
                        </p:par>
                        <p:par>
                          <p:cTn id="46" fill="hold">
                            <p:stCondLst>
                              <p:cond delay="1900"/>
                            </p:stCondLst>
                            <p:childTnLst>
                              <p:par>
                                <p:cTn id="47" presetID="14" presetClass="entr" presetSubtype="10" fill="hold" grpId="0" nodeType="after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randombar(horizontal)">
                                      <p:cBhvr>
                                        <p:cTn id="49" dur="500"/>
                                        <p:tgtEl>
                                          <p:spTgt spid="21"/>
                                        </p:tgtEl>
                                      </p:cBhvr>
                                    </p:animEffect>
                                  </p:childTnLst>
                                </p:cTn>
                              </p:par>
                            </p:childTnLst>
                          </p:cTn>
                        </p:par>
                        <p:par>
                          <p:cTn id="50" fill="hold">
                            <p:stCondLst>
                              <p:cond delay="2400"/>
                            </p:stCondLst>
                            <p:childTnLst>
                              <p:par>
                                <p:cTn id="51" presetID="23" presetClass="entr" presetSubtype="16" fill="hold" grpId="0" nodeType="afterEffect">
                                  <p:stCondLst>
                                    <p:cond delay="0"/>
                                  </p:stCondLst>
                                  <p:iterate type="lt">
                                    <p:tmPct val="10000"/>
                                  </p:iterate>
                                  <p:childTnLst>
                                    <p:set>
                                      <p:cBhvr>
                                        <p:cTn id="52" dur="1" fill="hold">
                                          <p:stCondLst>
                                            <p:cond delay="0"/>
                                          </p:stCondLst>
                                        </p:cTn>
                                        <p:tgtEl>
                                          <p:spTgt spid="25"/>
                                        </p:tgtEl>
                                        <p:attrNameLst>
                                          <p:attrName>style.visibility</p:attrName>
                                        </p:attrNameLst>
                                      </p:cBhvr>
                                      <p:to>
                                        <p:strVal val="visible"/>
                                      </p:to>
                                    </p:set>
                                    <p:anim calcmode="lin" valueType="num">
                                      <p:cBhvr>
                                        <p:cTn id="53" dur="250" fill="hold"/>
                                        <p:tgtEl>
                                          <p:spTgt spid="25"/>
                                        </p:tgtEl>
                                        <p:attrNameLst>
                                          <p:attrName>ppt_w</p:attrName>
                                        </p:attrNameLst>
                                      </p:cBhvr>
                                      <p:tavLst>
                                        <p:tav tm="0">
                                          <p:val>
                                            <p:fltVal val="0"/>
                                          </p:val>
                                        </p:tav>
                                        <p:tav tm="100000">
                                          <p:val>
                                            <p:strVal val="#ppt_w"/>
                                          </p:val>
                                        </p:tav>
                                      </p:tavLst>
                                    </p:anim>
                                    <p:anim calcmode="lin" valueType="num">
                                      <p:cBhvr>
                                        <p:cTn id="54" dur="250" fill="hold"/>
                                        <p:tgtEl>
                                          <p:spTgt spid="25"/>
                                        </p:tgtEl>
                                        <p:attrNameLst>
                                          <p:attrName>ppt_h</p:attrName>
                                        </p:attrNameLst>
                                      </p:cBhvr>
                                      <p:tavLst>
                                        <p:tav tm="0">
                                          <p:val>
                                            <p:fltVal val="0"/>
                                          </p:val>
                                        </p:tav>
                                        <p:tav tm="100000">
                                          <p:val>
                                            <p:strVal val="#ppt_h"/>
                                          </p:val>
                                        </p:tav>
                                      </p:tavLst>
                                    </p:anim>
                                  </p:childTnLst>
                                </p:cTn>
                              </p:par>
                            </p:childTnLst>
                          </p:cTn>
                        </p:par>
                        <p:par>
                          <p:cTn id="55" fill="hold">
                            <p:stCondLst>
                              <p:cond delay="2800"/>
                            </p:stCondLst>
                            <p:childTnLst>
                              <p:par>
                                <p:cTn id="56" presetID="14" presetClass="entr" presetSubtype="10" fill="hold" grpId="0" nodeType="after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randombar(horizontal)">
                                      <p:cBhvr>
                                        <p:cTn id="58" dur="500"/>
                                        <p:tgtEl>
                                          <p:spTgt spid="24"/>
                                        </p:tgtEl>
                                      </p:cBhvr>
                                    </p:animEffect>
                                  </p:childTnLst>
                                </p:cTn>
                              </p:par>
                            </p:childTnLst>
                          </p:cTn>
                        </p:par>
                        <p:par>
                          <p:cTn id="59" fill="hold">
                            <p:stCondLst>
                              <p:cond delay="3300"/>
                            </p:stCondLst>
                            <p:childTnLst>
                              <p:par>
                                <p:cTn id="60" presetID="14" presetClass="entr" presetSubtype="10" fill="hold" grpId="0"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randombar(horizontal)">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0" grpId="0" animBg="1"/>
      <p:bldP spid="21" grpId="0"/>
      <p:bldP spid="22" grpId="0"/>
      <p:bldP spid="24" grpId="0"/>
      <p:bldP spid="25"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6000" y="542925"/>
            <a:ext cx="11520000" cy="177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27965" y="56515"/>
            <a:ext cx="1308100" cy="400110"/>
          </a:xfrm>
          <a:prstGeom prst="rect">
            <a:avLst/>
          </a:prstGeom>
          <a:solidFill>
            <a:srgbClr val="FFC000"/>
          </a:solidFill>
        </p:spPr>
        <p:txBody>
          <a:bodyPr wrap="square" rtlCol="0" anchor="t">
            <a:spAutoFit/>
          </a:bodyPr>
          <a:lstStyle/>
          <a:p>
            <a:pPr algn="ctr"/>
            <a:r>
              <a:rPr lang="zh-CN" altLang="en-US" sz="2000" b="1" dirty="0">
                <a:solidFill>
                  <a:schemeClr val="bg1"/>
                </a:solidFill>
                <a:latin typeface="微软雅黑" panose="020B0503020204020204" charset="-122"/>
                <a:ea typeface="微软雅黑" panose="020B0503020204020204" charset="-122"/>
                <a:sym typeface="宋体" panose="02010600030101010101" pitchFamily="2" charset="-122"/>
              </a:rPr>
              <a:t>标题</a:t>
            </a:r>
          </a:p>
        </p:txBody>
      </p:sp>
      <p:sp>
        <p:nvSpPr>
          <p:cNvPr id="6" name="Freeform 6"/>
          <p:cNvSpPr/>
          <p:nvPr/>
        </p:nvSpPr>
        <p:spPr bwMode="auto">
          <a:xfrm>
            <a:off x="2839678" y="2687216"/>
            <a:ext cx="3282950" cy="3282950"/>
          </a:xfrm>
          <a:custGeom>
            <a:avLst/>
            <a:gdLst>
              <a:gd name="T0" fmla="*/ 1641475 w 4042"/>
              <a:gd name="T1" fmla="*/ 0 h 4042"/>
              <a:gd name="T2" fmla="*/ 3282950 w 4042"/>
              <a:gd name="T3" fmla="*/ 1641476 h 4042"/>
              <a:gd name="T4" fmla="*/ 1641475 w 4042"/>
              <a:gd name="T5" fmla="*/ 3282951 h 4042"/>
              <a:gd name="T6" fmla="*/ 0 w 4042"/>
              <a:gd name="T7" fmla="*/ 1641476 h 4042"/>
              <a:gd name="T8" fmla="*/ 1641475 w 4042"/>
              <a:gd name="T9" fmla="*/ 0 h 4042"/>
              <a:gd name="T10" fmla="*/ 0 60000 65536"/>
              <a:gd name="T11" fmla="*/ 0 60000 65536"/>
              <a:gd name="T12" fmla="*/ 0 60000 65536"/>
              <a:gd name="T13" fmla="*/ 0 60000 65536"/>
              <a:gd name="T14" fmla="*/ 0 60000 65536"/>
              <a:gd name="T15" fmla="*/ 0 w 4042"/>
              <a:gd name="T16" fmla="*/ 0 h 4042"/>
              <a:gd name="T17" fmla="*/ 4042 w 4042"/>
              <a:gd name="T18" fmla="*/ 4042 h 4042"/>
            </a:gdLst>
            <a:ahLst/>
            <a:cxnLst>
              <a:cxn ang="T10">
                <a:pos x="T0" y="T1"/>
              </a:cxn>
              <a:cxn ang="T11">
                <a:pos x="T2" y="T3"/>
              </a:cxn>
              <a:cxn ang="T12">
                <a:pos x="T4" y="T5"/>
              </a:cxn>
              <a:cxn ang="T13">
                <a:pos x="T6" y="T7"/>
              </a:cxn>
              <a:cxn ang="T14">
                <a:pos x="T8" y="T9"/>
              </a:cxn>
            </a:cxnLst>
            <a:rect l="T15" t="T16" r="T17" b="T18"/>
            <a:pathLst>
              <a:path w="4042" h="4042">
                <a:moveTo>
                  <a:pt x="2021" y="0"/>
                </a:moveTo>
                <a:lnTo>
                  <a:pt x="4042" y="2021"/>
                </a:lnTo>
                <a:lnTo>
                  <a:pt x="2021" y="4042"/>
                </a:lnTo>
                <a:lnTo>
                  <a:pt x="0" y="2021"/>
                </a:lnTo>
                <a:lnTo>
                  <a:pt x="2021" y="0"/>
                </a:lnTo>
                <a:close/>
              </a:path>
            </a:pathLst>
          </a:custGeom>
          <a:solidFill>
            <a:srgbClr val="FFC0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7" name="Freeform 7"/>
          <p:cNvSpPr/>
          <p:nvPr/>
        </p:nvSpPr>
        <p:spPr bwMode="auto">
          <a:xfrm>
            <a:off x="5039953" y="1918866"/>
            <a:ext cx="2328862" cy="2328862"/>
          </a:xfrm>
          <a:custGeom>
            <a:avLst/>
            <a:gdLst>
              <a:gd name="T0" fmla="*/ 1164024 w 2867"/>
              <a:gd name="T1" fmla="*/ 0 h 2867"/>
              <a:gd name="T2" fmla="*/ 2328861 w 2867"/>
              <a:gd name="T3" fmla="*/ 1164838 h 2867"/>
              <a:gd name="T4" fmla="*/ 1164024 w 2867"/>
              <a:gd name="T5" fmla="*/ 2328863 h 2867"/>
              <a:gd name="T6" fmla="*/ 0 w 2867"/>
              <a:gd name="T7" fmla="*/ 1164838 h 2867"/>
              <a:gd name="T8" fmla="*/ 1164024 w 2867"/>
              <a:gd name="T9" fmla="*/ 0 h 2867"/>
              <a:gd name="T10" fmla="*/ 0 60000 65536"/>
              <a:gd name="T11" fmla="*/ 0 60000 65536"/>
              <a:gd name="T12" fmla="*/ 0 60000 65536"/>
              <a:gd name="T13" fmla="*/ 0 60000 65536"/>
              <a:gd name="T14" fmla="*/ 0 60000 65536"/>
              <a:gd name="T15" fmla="*/ 0 w 2867"/>
              <a:gd name="T16" fmla="*/ 0 h 2867"/>
              <a:gd name="T17" fmla="*/ 2867 w 2867"/>
              <a:gd name="T18" fmla="*/ 2867 h 2867"/>
            </a:gdLst>
            <a:ahLst/>
            <a:cxnLst>
              <a:cxn ang="T10">
                <a:pos x="T0" y="T1"/>
              </a:cxn>
              <a:cxn ang="T11">
                <a:pos x="T2" y="T3"/>
              </a:cxn>
              <a:cxn ang="T12">
                <a:pos x="T4" y="T5"/>
              </a:cxn>
              <a:cxn ang="T13">
                <a:pos x="T6" y="T7"/>
              </a:cxn>
              <a:cxn ang="T14">
                <a:pos x="T8" y="T9"/>
              </a:cxn>
            </a:cxnLst>
            <a:rect l="T15" t="T16" r="T17" b="T18"/>
            <a:pathLst>
              <a:path w="2867" h="2867">
                <a:moveTo>
                  <a:pt x="1433" y="0"/>
                </a:moveTo>
                <a:lnTo>
                  <a:pt x="2867" y="1434"/>
                </a:lnTo>
                <a:lnTo>
                  <a:pt x="1433" y="2867"/>
                </a:lnTo>
                <a:lnTo>
                  <a:pt x="0" y="1434"/>
                </a:lnTo>
                <a:lnTo>
                  <a:pt x="1433" y="0"/>
                </a:lnTo>
                <a:close/>
              </a:path>
            </a:pathLst>
          </a:custGeom>
          <a:solidFill>
            <a:schemeClr val="bg1">
              <a:lumMod val="65000"/>
            </a:schemeClr>
          </a:solidFill>
          <a:ln>
            <a:noFill/>
          </a:ln>
        </p:spPr>
        <p:txBody>
          <a:bodyPr lIns="91434" tIns="45717" rIns="91434" bIns="45717"/>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 name="Freeform 9"/>
          <p:cNvSpPr/>
          <p:nvPr/>
        </p:nvSpPr>
        <p:spPr bwMode="auto">
          <a:xfrm>
            <a:off x="6286140" y="3503191"/>
            <a:ext cx="1654175" cy="1652587"/>
          </a:xfrm>
          <a:custGeom>
            <a:avLst/>
            <a:gdLst>
              <a:gd name="T0" fmla="*/ 827201 w 2587"/>
              <a:gd name="T1" fmla="*/ 0 h 2586"/>
              <a:gd name="T2" fmla="*/ 1653762 w 2587"/>
              <a:gd name="T3" fmla="*/ 826257 h 2586"/>
              <a:gd name="T4" fmla="*/ 827201 w 2587"/>
              <a:gd name="T5" fmla="*/ 1652513 h 2586"/>
              <a:gd name="T6" fmla="*/ 0 w 2587"/>
              <a:gd name="T7" fmla="*/ 826257 h 2586"/>
              <a:gd name="T8" fmla="*/ 827201 w 2587"/>
              <a:gd name="T9" fmla="*/ 0 h 2586"/>
              <a:gd name="T10" fmla="*/ 0 60000 65536"/>
              <a:gd name="T11" fmla="*/ 0 60000 65536"/>
              <a:gd name="T12" fmla="*/ 0 60000 65536"/>
              <a:gd name="T13" fmla="*/ 0 60000 65536"/>
              <a:gd name="T14" fmla="*/ 0 60000 65536"/>
              <a:gd name="T15" fmla="*/ 0 w 2587"/>
              <a:gd name="T16" fmla="*/ 0 h 2586"/>
              <a:gd name="T17" fmla="*/ 2587 w 2587"/>
              <a:gd name="T18" fmla="*/ 2586 h 2586"/>
            </a:gdLst>
            <a:ahLst/>
            <a:cxnLst>
              <a:cxn ang="T10">
                <a:pos x="T0" y="T1"/>
              </a:cxn>
              <a:cxn ang="T11">
                <a:pos x="T2" y="T3"/>
              </a:cxn>
              <a:cxn ang="T12">
                <a:pos x="T4" y="T5"/>
              </a:cxn>
              <a:cxn ang="T13">
                <a:pos x="T6" y="T7"/>
              </a:cxn>
              <a:cxn ang="T14">
                <a:pos x="T8" y="T9"/>
              </a:cxn>
            </a:cxnLst>
            <a:rect l="T15" t="T16" r="T17" b="T18"/>
            <a:pathLst>
              <a:path w="2587" h="2586">
                <a:moveTo>
                  <a:pt x="1294" y="0"/>
                </a:moveTo>
                <a:lnTo>
                  <a:pt x="2587" y="1293"/>
                </a:lnTo>
                <a:lnTo>
                  <a:pt x="1294" y="2586"/>
                </a:lnTo>
                <a:lnTo>
                  <a:pt x="0" y="1293"/>
                </a:lnTo>
                <a:lnTo>
                  <a:pt x="1294" y="0"/>
                </a:lnTo>
                <a:close/>
              </a:path>
            </a:pathLst>
          </a:custGeom>
          <a:solidFill>
            <a:srgbClr val="F2B800"/>
          </a:solidFill>
          <a:ln>
            <a:noFill/>
          </a:ln>
        </p:spPr>
        <p:txBody>
          <a:bodyPr lIns="91434" tIns="45717" rIns="91434" bIns="45717"/>
          <a:lstStyle/>
          <a:p>
            <a:endParaRPr lang="zh-CN" altLang="en-US">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a:cxnSpLocks noChangeShapeType="1"/>
          </p:cNvCxnSpPr>
          <p:nvPr/>
        </p:nvCxnSpPr>
        <p:spPr bwMode="auto">
          <a:xfrm>
            <a:off x="7368815" y="3084091"/>
            <a:ext cx="3671888" cy="0"/>
          </a:xfrm>
          <a:prstGeom prst="line">
            <a:avLst/>
          </a:prstGeom>
          <a:noFill/>
          <a:ln w="9525" algn="ctr">
            <a:solidFill>
              <a:schemeClr val="bg1">
                <a:lumMod val="50000"/>
              </a:schemeClr>
            </a:solidFill>
            <a:round/>
          </a:ln>
        </p:spPr>
      </p:cxnSp>
      <p:cxnSp>
        <p:nvCxnSpPr>
          <p:cNvPr id="10" name="直接连接符 9"/>
          <p:cNvCxnSpPr>
            <a:cxnSpLocks noChangeShapeType="1"/>
          </p:cNvCxnSpPr>
          <p:nvPr/>
        </p:nvCxnSpPr>
        <p:spPr bwMode="auto">
          <a:xfrm>
            <a:off x="7956190" y="4330278"/>
            <a:ext cx="3673475" cy="0"/>
          </a:xfrm>
          <a:prstGeom prst="line">
            <a:avLst/>
          </a:prstGeom>
          <a:noFill/>
          <a:ln w="9525" algn="ctr">
            <a:solidFill>
              <a:schemeClr val="bg1">
                <a:lumMod val="50000"/>
              </a:schemeClr>
            </a:solidFill>
            <a:round/>
          </a:ln>
        </p:spPr>
      </p:cxnSp>
      <p:cxnSp>
        <p:nvCxnSpPr>
          <p:cNvPr id="11" name="直接连接符 10"/>
          <p:cNvCxnSpPr>
            <a:cxnSpLocks noChangeShapeType="1"/>
          </p:cNvCxnSpPr>
          <p:nvPr/>
        </p:nvCxnSpPr>
        <p:spPr bwMode="auto">
          <a:xfrm>
            <a:off x="7191015" y="5395491"/>
            <a:ext cx="3671888" cy="0"/>
          </a:xfrm>
          <a:prstGeom prst="line">
            <a:avLst/>
          </a:prstGeom>
          <a:noFill/>
          <a:ln w="9525" algn="ctr">
            <a:solidFill>
              <a:schemeClr val="bg1">
                <a:lumMod val="50000"/>
              </a:schemeClr>
            </a:solidFill>
            <a:round/>
          </a:ln>
        </p:spPr>
      </p:cxnSp>
      <p:sp>
        <p:nvSpPr>
          <p:cNvPr id="12" name="TextBox 43"/>
          <p:cNvSpPr txBox="1"/>
          <p:nvPr/>
        </p:nvSpPr>
        <p:spPr>
          <a:xfrm>
            <a:off x="3646128" y="3757191"/>
            <a:ext cx="1668462" cy="431800"/>
          </a:xfrm>
          <a:prstGeom prst="rect">
            <a:avLst/>
          </a:prstGeom>
          <a:noFill/>
        </p:spPr>
        <p:txBody>
          <a:bodyPr lIns="91434" tIns="45717" rIns="91434" bIns="45717">
            <a:spAutoFit/>
          </a:bodyPr>
          <a:lstStyle/>
          <a:p>
            <a:pPr algn="ctr">
              <a:buFont typeface="Arial" panose="020B0604020202020204" pitchFamily="34" charset="0"/>
              <a:buNone/>
              <a:defRPr/>
            </a:pPr>
            <a:r>
              <a:rPr lang="zh-CN" altLang="en-US" sz="2100" dirty="0">
                <a:solidFill>
                  <a:schemeClr val="bg1"/>
                </a:solidFill>
                <a:latin typeface="微软雅黑" panose="020B0503020204020204" pitchFamily="34" charset="-122"/>
                <a:ea typeface="微软雅黑" panose="020B0503020204020204" pitchFamily="34" charset="-122"/>
              </a:rPr>
              <a:t>输入内容</a:t>
            </a:r>
            <a:endParaRPr lang="en-US" altLang="zh-CN" sz="2100" dirty="0">
              <a:solidFill>
                <a:schemeClr val="bg1"/>
              </a:solidFill>
              <a:latin typeface="微软雅黑" panose="020B0503020204020204" pitchFamily="34" charset="-122"/>
              <a:ea typeface="微软雅黑" panose="020B0503020204020204" pitchFamily="34" charset="-122"/>
            </a:endParaRPr>
          </a:p>
        </p:txBody>
      </p:sp>
      <p:sp>
        <p:nvSpPr>
          <p:cNvPr id="13" name="TextBox 44"/>
          <p:cNvSpPr txBox="1"/>
          <p:nvPr/>
        </p:nvSpPr>
        <p:spPr>
          <a:xfrm>
            <a:off x="3646128" y="4152478"/>
            <a:ext cx="1668462" cy="708025"/>
          </a:xfrm>
          <a:prstGeom prst="rect">
            <a:avLst/>
          </a:prstGeom>
          <a:noFill/>
        </p:spPr>
        <p:txBody>
          <a:bodyPr lIns="91434" tIns="45717" rIns="91434" bIns="45717">
            <a:spAutoFit/>
          </a:bodyPr>
          <a:lstStyle/>
          <a:p>
            <a:pPr algn="ctr">
              <a:buFont typeface="Arial" panose="020B0604020202020204" pitchFamily="34" charset="0"/>
              <a:buNone/>
              <a:defRPr/>
            </a:pPr>
            <a:r>
              <a:rPr lang="en-US" altLang="zh-CN" sz="4000" b="1" dirty="0">
                <a:solidFill>
                  <a:schemeClr val="bg1"/>
                </a:solidFill>
                <a:latin typeface="微软雅黑" panose="020B0503020204020204" pitchFamily="34" charset="-122"/>
                <a:ea typeface="微软雅黑" panose="020B0503020204020204" pitchFamily="34" charset="-122"/>
              </a:rPr>
              <a:t>45%</a:t>
            </a:r>
          </a:p>
        </p:txBody>
      </p:sp>
      <p:sp>
        <p:nvSpPr>
          <p:cNvPr id="14" name="TextBox 45"/>
          <p:cNvSpPr txBox="1"/>
          <p:nvPr/>
        </p:nvSpPr>
        <p:spPr>
          <a:xfrm>
            <a:off x="5393965" y="2587203"/>
            <a:ext cx="1668463" cy="400050"/>
          </a:xfrm>
          <a:prstGeom prst="rect">
            <a:avLst/>
          </a:prstGeom>
          <a:noFill/>
        </p:spPr>
        <p:txBody>
          <a:bodyPr lIns="91434" tIns="45717" rIns="91434" bIns="45717">
            <a:spAutoFit/>
          </a:bodyPr>
          <a:lstStyle/>
          <a:p>
            <a:pPr algn="ctr">
              <a:buFont typeface="Arial" panose="020B0604020202020204" pitchFamily="34" charset="0"/>
              <a:buNone/>
              <a:defRPr/>
            </a:pPr>
            <a:r>
              <a:rPr lang="zh-CN" altLang="en-US" sz="2000" dirty="0">
                <a:solidFill>
                  <a:schemeClr val="bg1"/>
                </a:solidFill>
                <a:latin typeface="微软雅黑" panose="020B0503020204020204" pitchFamily="34" charset="-122"/>
                <a:ea typeface="微软雅黑" panose="020B0503020204020204" pitchFamily="34" charset="-122"/>
              </a:rPr>
              <a:t>输入内容</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15" name="TextBox 46"/>
          <p:cNvSpPr txBox="1"/>
          <p:nvPr/>
        </p:nvSpPr>
        <p:spPr>
          <a:xfrm>
            <a:off x="5393965" y="2882478"/>
            <a:ext cx="1668463" cy="708025"/>
          </a:xfrm>
          <a:prstGeom prst="rect">
            <a:avLst/>
          </a:prstGeom>
          <a:noFill/>
        </p:spPr>
        <p:txBody>
          <a:bodyPr lIns="91434" tIns="45717" rIns="91434" bIns="45717">
            <a:spAutoFit/>
          </a:bodyPr>
          <a:lstStyle/>
          <a:p>
            <a:pPr algn="ctr">
              <a:buFont typeface="Arial" panose="020B0604020202020204" pitchFamily="34" charset="0"/>
              <a:buNone/>
              <a:defRPr/>
            </a:pPr>
            <a:r>
              <a:rPr lang="en-US" altLang="zh-CN" sz="4000" b="1" dirty="0">
                <a:solidFill>
                  <a:schemeClr val="bg1"/>
                </a:solidFill>
                <a:latin typeface="微软雅黑" panose="020B0503020204020204" pitchFamily="34" charset="-122"/>
                <a:ea typeface="微软雅黑" panose="020B0503020204020204" pitchFamily="34" charset="-122"/>
              </a:rPr>
              <a:t>22%</a:t>
            </a:r>
          </a:p>
        </p:txBody>
      </p:sp>
      <p:sp>
        <p:nvSpPr>
          <p:cNvPr id="16" name="TextBox 47"/>
          <p:cNvSpPr txBox="1"/>
          <p:nvPr/>
        </p:nvSpPr>
        <p:spPr>
          <a:xfrm>
            <a:off x="5393965" y="4920828"/>
            <a:ext cx="1668463" cy="369888"/>
          </a:xfrm>
          <a:prstGeom prst="rect">
            <a:avLst/>
          </a:prstGeom>
          <a:noFill/>
        </p:spPr>
        <p:txBody>
          <a:bodyPr lIns="91434" tIns="45717" rIns="91434" bIns="45717">
            <a:spAutoFit/>
          </a:bodyPr>
          <a:lstStyle/>
          <a:p>
            <a:pPr algn="ctr">
              <a:buFont typeface="Arial" panose="020B0604020202020204" pitchFamily="34" charset="0"/>
              <a:buNone/>
              <a:defRPr/>
            </a:pPr>
            <a:r>
              <a:rPr lang="zh-CN" altLang="en-US" dirty="0">
                <a:solidFill>
                  <a:schemeClr val="bg1"/>
                </a:solidFill>
                <a:latin typeface="微软雅黑" panose="020B0503020204020204" pitchFamily="34" charset="-122"/>
                <a:ea typeface="微软雅黑" panose="020B0503020204020204" pitchFamily="34" charset="-122"/>
              </a:rPr>
              <a:t>输入内容</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7" name="TextBox 48"/>
          <p:cNvSpPr txBox="1"/>
          <p:nvPr/>
        </p:nvSpPr>
        <p:spPr>
          <a:xfrm>
            <a:off x="5393965" y="5216103"/>
            <a:ext cx="1668463" cy="646113"/>
          </a:xfrm>
          <a:prstGeom prst="rect">
            <a:avLst/>
          </a:prstGeom>
          <a:noFill/>
        </p:spPr>
        <p:txBody>
          <a:bodyPr lIns="91434" tIns="45717" rIns="91434" bIns="45717">
            <a:spAutoFit/>
          </a:bodyPr>
          <a:lstStyle/>
          <a:p>
            <a:pPr algn="ctr">
              <a:buFont typeface="Arial" panose="020B0604020202020204" pitchFamily="34" charset="0"/>
              <a:buNone/>
              <a:defRPr/>
            </a:pPr>
            <a:r>
              <a:rPr lang="en-US" altLang="zh-CN" sz="3600" b="1" dirty="0">
                <a:solidFill>
                  <a:schemeClr val="bg1"/>
                </a:solidFill>
                <a:latin typeface="微软雅黑" panose="020B0503020204020204" pitchFamily="34" charset="-122"/>
                <a:ea typeface="微软雅黑" panose="020B0503020204020204" pitchFamily="34" charset="-122"/>
              </a:rPr>
              <a:t>19%</a:t>
            </a:r>
          </a:p>
        </p:txBody>
      </p:sp>
      <p:sp>
        <p:nvSpPr>
          <p:cNvPr id="18" name="TextBox 49"/>
          <p:cNvSpPr txBox="1"/>
          <p:nvPr/>
        </p:nvSpPr>
        <p:spPr>
          <a:xfrm>
            <a:off x="6324240" y="3923754"/>
            <a:ext cx="1668463" cy="338137"/>
          </a:xfrm>
          <a:prstGeom prst="rect">
            <a:avLst/>
          </a:prstGeom>
          <a:noFill/>
        </p:spPr>
        <p:txBody>
          <a:bodyPr lIns="91434" tIns="45717" rIns="91434" bIns="45717">
            <a:spAutoFit/>
          </a:bodyPr>
          <a:lstStyle/>
          <a:p>
            <a:pPr algn="ctr">
              <a:buFont typeface="Arial" panose="020B0604020202020204" pitchFamily="34" charset="0"/>
              <a:buNone/>
              <a:defRPr/>
            </a:pPr>
            <a:r>
              <a:rPr lang="zh-CN" altLang="en-US" sz="1600" dirty="0">
                <a:solidFill>
                  <a:schemeClr val="bg1"/>
                </a:solidFill>
                <a:latin typeface="微软雅黑" panose="020B0503020204020204" pitchFamily="34" charset="-122"/>
                <a:ea typeface="微软雅黑" panose="020B0503020204020204" pitchFamily="34" charset="-122"/>
              </a:rPr>
              <a:t>输入内容</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9" name="TextBox 50"/>
          <p:cNvSpPr txBox="1"/>
          <p:nvPr/>
        </p:nvSpPr>
        <p:spPr>
          <a:xfrm>
            <a:off x="6281378" y="4179466"/>
            <a:ext cx="1668462" cy="554037"/>
          </a:xfrm>
          <a:prstGeom prst="rect">
            <a:avLst/>
          </a:prstGeom>
          <a:noFill/>
        </p:spPr>
        <p:txBody>
          <a:bodyPr lIns="91434" tIns="45717" rIns="91434" bIns="45717">
            <a:spAutoFit/>
          </a:bodyPr>
          <a:lstStyle/>
          <a:p>
            <a:pPr algn="ctr">
              <a:buFont typeface="Arial" panose="020B0604020202020204" pitchFamily="34" charset="0"/>
              <a:buNone/>
              <a:defRPr/>
            </a:pPr>
            <a:r>
              <a:rPr lang="en-US" altLang="zh-CN" sz="2900" b="1" dirty="0">
                <a:solidFill>
                  <a:schemeClr val="bg1"/>
                </a:solidFill>
                <a:latin typeface="微软雅黑" panose="020B0503020204020204" pitchFamily="34" charset="-122"/>
                <a:ea typeface="微软雅黑" panose="020B0503020204020204" pitchFamily="34" charset="-122"/>
              </a:rPr>
              <a:t>14%</a:t>
            </a:r>
          </a:p>
        </p:txBody>
      </p:sp>
      <p:sp>
        <p:nvSpPr>
          <p:cNvPr id="20" name="矩形 19"/>
          <p:cNvSpPr/>
          <p:nvPr/>
        </p:nvSpPr>
        <p:spPr>
          <a:xfrm>
            <a:off x="1162459" y="4744876"/>
            <a:ext cx="1835944" cy="1492716"/>
          </a:xfrm>
          <a:prstGeom prst="rect">
            <a:avLst/>
          </a:prstGeom>
        </p:spPr>
        <p:txBody>
          <a:bodyPr wrap="square">
            <a:spAutoFit/>
          </a:bodyPr>
          <a:lstStyle/>
          <a:p>
            <a:pPr>
              <a:lnSpc>
                <a:spcPct val="13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点击输入文字点击输入文字点击输入文字点击输入文字点击输入文字点击点击输入文字点击输入</a:t>
            </a:r>
            <a:endParaRPr lang="zh-CN" altLang="en-US" sz="1400" dirty="0">
              <a:solidFill>
                <a:schemeClr val="bg2">
                  <a:lumMod val="50000"/>
                </a:schemeClr>
              </a:solidFill>
              <a:latin typeface="方正细圆简体" pitchFamily="2" charset="-122"/>
              <a:ea typeface="方正细圆简体" pitchFamily="2" charset="-122"/>
            </a:endParaRPr>
          </a:p>
        </p:txBody>
      </p:sp>
      <p:sp>
        <p:nvSpPr>
          <p:cNvPr id="21" name="矩形 20"/>
          <p:cNvSpPr/>
          <p:nvPr/>
        </p:nvSpPr>
        <p:spPr>
          <a:xfrm>
            <a:off x="7425174" y="2430811"/>
            <a:ext cx="4092125" cy="625171"/>
          </a:xfrm>
          <a:prstGeom prst="rect">
            <a:avLst/>
          </a:prstGeom>
        </p:spPr>
        <p:txBody>
          <a:bodyPr wrap="square">
            <a:spAutoFit/>
          </a:bodyPr>
          <a:lstStyle/>
          <a:p>
            <a:pPr>
              <a:lnSpc>
                <a:spcPct val="13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点击输入文字点击输入文字点击输入文字点击输入文字点击输入文字</a:t>
            </a:r>
            <a:endParaRPr lang="zh-CN" altLang="en-US" sz="1400" dirty="0">
              <a:solidFill>
                <a:schemeClr val="bg2">
                  <a:lumMod val="50000"/>
                </a:schemeClr>
              </a:solidFill>
              <a:latin typeface="方正细圆简体" pitchFamily="2" charset="-122"/>
              <a:ea typeface="方正细圆简体" pitchFamily="2" charset="-122"/>
            </a:endParaRPr>
          </a:p>
        </p:txBody>
      </p:sp>
      <p:sp>
        <p:nvSpPr>
          <p:cNvPr id="22" name="矩形 21"/>
          <p:cNvSpPr/>
          <p:nvPr/>
        </p:nvSpPr>
        <p:spPr>
          <a:xfrm>
            <a:off x="7940316" y="3609405"/>
            <a:ext cx="3710554" cy="625171"/>
          </a:xfrm>
          <a:prstGeom prst="rect">
            <a:avLst/>
          </a:prstGeom>
        </p:spPr>
        <p:txBody>
          <a:bodyPr wrap="square">
            <a:spAutoFit/>
          </a:bodyPr>
          <a:lstStyle/>
          <a:p>
            <a:pPr>
              <a:lnSpc>
                <a:spcPct val="13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点击输入文字点击输入文字点击输入文字点击输入文字点击输入文字</a:t>
            </a:r>
            <a:endParaRPr lang="zh-CN" altLang="en-US" sz="1400" dirty="0">
              <a:solidFill>
                <a:schemeClr val="bg2">
                  <a:lumMod val="50000"/>
                </a:schemeClr>
              </a:solidFill>
              <a:latin typeface="方正细圆简体" pitchFamily="2" charset="-122"/>
              <a:ea typeface="方正细圆简体" pitchFamily="2" charset="-122"/>
            </a:endParaRPr>
          </a:p>
        </p:txBody>
      </p:sp>
      <p:sp>
        <p:nvSpPr>
          <p:cNvPr id="23" name="矩形 22"/>
          <p:cNvSpPr/>
          <p:nvPr/>
        </p:nvSpPr>
        <p:spPr>
          <a:xfrm>
            <a:off x="7579636" y="4673155"/>
            <a:ext cx="3649631" cy="625171"/>
          </a:xfrm>
          <a:prstGeom prst="rect">
            <a:avLst/>
          </a:prstGeom>
        </p:spPr>
        <p:txBody>
          <a:bodyPr wrap="square">
            <a:spAutoFit/>
          </a:bodyPr>
          <a:lstStyle/>
          <a:p>
            <a:pPr>
              <a:lnSpc>
                <a:spcPct val="13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点击输入文字点击输入文字点击输入文字点击输入文字点击输入文字点击点击输入</a:t>
            </a:r>
            <a:endParaRPr lang="zh-CN" altLang="en-US" sz="1400" dirty="0">
              <a:solidFill>
                <a:schemeClr val="bg2">
                  <a:lumMod val="50000"/>
                </a:schemeClr>
              </a:solidFill>
              <a:latin typeface="方正细圆简体" pitchFamily="2" charset="-122"/>
              <a:ea typeface="方正细圆简体" pitchFamily="2" charset="-122"/>
            </a:endParaRPr>
          </a:p>
        </p:txBody>
      </p:sp>
      <p:sp>
        <p:nvSpPr>
          <p:cNvPr id="24" name="Freeform 6"/>
          <p:cNvSpPr/>
          <p:nvPr/>
        </p:nvSpPr>
        <p:spPr bwMode="auto">
          <a:xfrm>
            <a:off x="1126654" y="994181"/>
            <a:ext cx="3282950" cy="3282950"/>
          </a:xfrm>
          <a:custGeom>
            <a:avLst/>
            <a:gdLst>
              <a:gd name="T0" fmla="*/ 1641475 w 4042"/>
              <a:gd name="T1" fmla="*/ 0 h 4042"/>
              <a:gd name="T2" fmla="*/ 3282950 w 4042"/>
              <a:gd name="T3" fmla="*/ 1641476 h 4042"/>
              <a:gd name="T4" fmla="*/ 1641475 w 4042"/>
              <a:gd name="T5" fmla="*/ 3282951 h 4042"/>
              <a:gd name="T6" fmla="*/ 0 w 4042"/>
              <a:gd name="T7" fmla="*/ 1641476 h 4042"/>
              <a:gd name="T8" fmla="*/ 1641475 w 4042"/>
              <a:gd name="T9" fmla="*/ 0 h 4042"/>
              <a:gd name="T10" fmla="*/ 0 60000 65536"/>
              <a:gd name="T11" fmla="*/ 0 60000 65536"/>
              <a:gd name="T12" fmla="*/ 0 60000 65536"/>
              <a:gd name="T13" fmla="*/ 0 60000 65536"/>
              <a:gd name="T14" fmla="*/ 0 60000 65536"/>
              <a:gd name="T15" fmla="*/ 0 w 4042"/>
              <a:gd name="T16" fmla="*/ 0 h 4042"/>
              <a:gd name="T17" fmla="*/ 4042 w 4042"/>
              <a:gd name="T18" fmla="*/ 4042 h 4042"/>
            </a:gdLst>
            <a:ahLst/>
            <a:cxnLst>
              <a:cxn ang="T10">
                <a:pos x="T0" y="T1"/>
              </a:cxn>
              <a:cxn ang="T11">
                <a:pos x="T2" y="T3"/>
              </a:cxn>
              <a:cxn ang="T12">
                <a:pos x="T4" y="T5"/>
              </a:cxn>
              <a:cxn ang="T13">
                <a:pos x="T6" y="T7"/>
              </a:cxn>
              <a:cxn ang="T14">
                <a:pos x="T8" y="T9"/>
              </a:cxn>
            </a:cxnLst>
            <a:rect l="T15" t="T16" r="T17" b="T18"/>
            <a:pathLst>
              <a:path w="4042" h="4042">
                <a:moveTo>
                  <a:pt x="2021" y="0"/>
                </a:moveTo>
                <a:lnTo>
                  <a:pt x="4042" y="2021"/>
                </a:lnTo>
                <a:lnTo>
                  <a:pt x="2021" y="4042"/>
                </a:lnTo>
                <a:lnTo>
                  <a:pt x="0" y="2021"/>
                </a:lnTo>
                <a:lnTo>
                  <a:pt x="2021" y="0"/>
                </a:lnTo>
                <a:close/>
              </a:path>
            </a:pathLst>
          </a:custGeom>
          <a:blipFill dpi="0" rotWithShape="1">
            <a:blip r:embed="rId2"/>
            <a:srcRect/>
            <a:stretch>
              <a:fillRect/>
            </a:stretch>
          </a:blipFill>
          <a:ln>
            <a:noFill/>
          </a:ln>
        </p:spPr>
        <p:txBody>
          <a:bodyPr lIns="91434" tIns="45717" rIns="91434" bIns="45717"/>
          <a:lstStyle/>
          <a:p>
            <a:endParaRPr lang="zh-CN" altLang="en-US">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10178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31"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 calcmode="lin" valueType="num">
                                      <p:cBhvr>
                                        <p:cTn id="23" dur="500" fill="hold"/>
                                        <p:tgtEl>
                                          <p:spTgt spid="12"/>
                                        </p:tgtEl>
                                        <p:attrNameLst>
                                          <p:attrName>style.rotation</p:attrName>
                                        </p:attrNameLst>
                                      </p:cBhvr>
                                      <p:tavLst>
                                        <p:tav tm="0">
                                          <p:val>
                                            <p:fltVal val="90"/>
                                          </p:val>
                                        </p:tav>
                                        <p:tav tm="100000">
                                          <p:val>
                                            <p:fltVal val="0"/>
                                          </p:val>
                                        </p:tav>
                                      </p:tavLst>
                                    </p:anim>
                                    <p:animEffect transition="in" filter="fade">
                                      <p:cBhvr>
                                        <p:cTn id="24" dur="500"/>
                                        <p:tgtEl>
                                          <p:spTgt spid="12"/>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 calcmode="lin" valueType="num">
                                      <p:cBhvr>
                                        <p:cTn id="29" dur="500" fill="hold"/>
                                        <p:tgtEl>
                                          <p:spTgt spid="13"/>
                                        </p:tgtEl>
                                        <p:attrNameLst>
                                          <p:attrName>style.rotation</p:attrName>
                                        </p:attrNameLst>
                                      </p:cBhvr>
                                      <p:tavLst>
                                        <p:tav tm="0">
                                          <p:val>
                                            <p:fltVal val="90"/>
                                          </p:val>
                                        </p:tav>
                                        <p:tav tm="100000">
                                          <p:val>
                                            <p:fltVal val="0"/>
                                          </p:val>
                                        </p:tav>
                                      </p:tavLst>
                                    </p:anim>
                                    <p:animEffect transition="in" filter="fade">
                                      <p:cBhvr>
                                        <p:cTn id="30" dur="500"/>
                                        <p:tgtEl>
                                          <p:spTgt spid="13"/>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 calcmode="lin" valueType="num">
                                      <p:cBhvr>
                                        <p:cTn id="35" dur="500" fill="hold"/>
                                        <p:tgtEl>
                                          <p:spTgt spid="14"/>
                                        </p:tgtEl>
                                        <p:attrNameLst>
                                          <p:attrName>style.rotation</p:attrName>
                                        </p:attrNameLst>
                                      </p:cBhvr>
                                      <p:tavLst>
                                        <p:tav tm="0">
                                          <p:val>
                                            <p:fltVal val="90"/>
                                          </p:val>
                                        </p:tav>
                                        <p:tav tm="100000">
                                          <p:val>
                                            <p:fltVal val="0"/>
                                          </p:val>
                                        </p:tav>
                                      </p:tavLst>
                                    </p:anim>
                                    <p:animEffect transition="in" filter="fade">
                                      <p:cBhvr>
                                        <p:cTn id="36" dur="500"/>
                                        <p:tgtEl>
                                          <p:spTgt spid="14"/>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 calcmode="lin" valueType="num">
                                      <p:cBhvr>
                                        <p:cTn id="41" dur="500" fill="hold"/>
                                        <p:tgtEl>
                                          <p:spTgt spid="15"/>
                                        </p:tgtEl>
                                        <p:attrNameLst>
                                          <p:attrName>style.rotation</p:attrName>
                                        </p:attrNameLst>
                                      </p:cBhvr>
                                      <p:tavLst>
                                        <p:tav tm="0">
                                          <p:val>
                                            <p:fltVal val="90"/>
                                          </p:val>
                                        </p:tav>
                                        <p:tav tm="100000">
                                          <p:val>
                                            <p:fltVal val="0"/>
                                          </p:val>
                                        </p:tav>
                                      </p:tavLst>
                                    </p:anim>
                                    <p:animEffect transition="in" filter="fade">
                                      <p:cBhvr>
                                        <p:cTn id="42" dur="500"/>
                                        <p:tgtEl>
                                          <p:spTgt spid="15"/>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p:cTn id="45" dur="500" fill="hold"/>
                                        <p:tgtEl>
                                          <p:spTgt spid="18"/>
                                        </p:tgtEl>
                                        <p:attrNameLst>
                                          <p:attrName>ppt_w</p:attrName>
                                        </p:attrNameLst>
                                      </p:cBhvr>
                                      <p:tavLst>
                                        <p:tav tm="0">
                                          <p:val>
                                            <p:fltVal val="0"/>
                                          </p:val>
                                        </p:tav>
                                        <p:tav tm="100000">
                                          <p:val>
                                            <p:strVal val="#ppt_w"/>
                                          </p:val>
                                        </p:tav>
                                      </p:tavLst>
                                    </p:anim>
                                    <p:anim calcmode="lin" valueType="num">
                                      <p:cBhvr>
                                        <p:cTn id="46" dur="500" fill="hold"/>
                                        <p:tgtEl>
                                          <p:spTgt spid="18"/>
                                        </p:tgtEl>
                                        <p:attrNameLst>
                                          <p:attrName>ppt_h</p:attrName>
                                        </p:attrNameLst>
                                      </p:cBhvr>
                                      <p:tavLst>
                                        <p:tav tm="0">
                                          <p:val>
                                            <p:fltVal val="0"/>
                                          </p:val>
                                        </p:tav>
                                        <p:tav tm="100000">
                                          <p:val>
                                            <p:strVal val="#ppt_h"/>
                                          </p:val>
                                        </p:tav>
                                      </p:tavLst>
                                    </p:anim>
                                    <p:anim calcmode="lin" valueType="num">
                                      <p:cBhvr>
                                        <p:cTn id="47" dur="500" fill="hold"/>
                                        <p:tgtEl>
                                          <p:spTgt spid="18"/>
                                        </p:tgtEl>
                                        <p:attrNameLst>
                                          <p:attrName>style.rotation</p:attrName>
                                        </p:attrNameLst>
                                      </p:cBhvr>
                                      <p:tavLst>
                                        <p:tav tm="0">
                                          <p:val>
                                            <p:fltVal val="90"/>
                                          </p:val>
                                        </p:tav>
                                        <p:tav tm="100000">
                                          <p:val>
                                            <p:fltVal val="0"/>
                                          </p:val>
                                        </p:tav>
                                      </p:tavLst>
                                    </p:anim>
                                    <p:animEffect transition="in" filter="fade">
                                      <p:cBhvr>
                                        <p:cTn id="48" dur="500"/>
                                        <p:tgtEl>
                                          <p:spTgt spid="18"/>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p:cTn id="51" dur="500" fill="hold"/>
                                        <p:tgtEl>
                                          <p:spTgt spid="19"/>
                                        </p:tgtEl>
                                        <p:attrNameLst>
                                          <p:attrName>ppt_w</p:attrName>
                                        </p:attrNameLst>
                                      </p:cBhvr>
                                      <p:tavLst>
                                        <p:tav tm="0">
                                          <p:val>
                                            <p:fltVal val="0"/>
                                          </p:val>
                                        </p:tav>
                                        <p:tav tm="100000">
                                          <p:val>
                                            <p:strVal val="#ppt_w"/>
                                          </p:val>
                                        </p:tav>
                                      </p:tavLst>
                                    </p:anim>
                                    <p:anim calcmode="lin" valueType="num">
                                      <p:cBhvr>
                                        <p:cTn id="52" dur="500" fill="hold"/>
                                        <p:tgtEl>
                                          <p:spTgt spid="19"/>
                                        </p:tgtEl>
                                        <p:attrNameLst>
                                          <p:attrName>ppt_h</p:attrName>
                                        </p:attrNameLst>
                                      </p:cBhvr>
                                      <p:tavLst>
                                        <p:tav tm="0">
                                          <p:val>
                                            <p:fltVal val="0"/>
                                          </p:val>
                                        </p:tav>
                                        <p:tav tm="100000">
                                          <p:val>
                                            <p:strVal val="#ppt_h"/>
                                          </p:val>
                                        </p:tav>
                                      </p:tavLst>
                                    </p:anim>
                                    <p:anim calcmode="lin" valueType="num">
                                      <p:cBhvr>
                                        <p:cTn id="53" dur="500" fill="hold"/>
                                        <p:tgtEl>
                                          <p:spTgt spid="19"/>
                                        </p:tgtEl>
                                        <p:attrNameLst>
                                          <p:attrName>style.rotation</p:attrName>
                                        </p:attrNameLst>
                                      </p:cBhvr>
                                      <p:tavLst>
                                        <p:tav tm="0">
                                          <p:val>
                                            <p:fltVal val="90"/>
                                          </p:val>
                                        </p:tav>
                                        <p:tav tm="100000">
                                          <p:val>
                                            <p:fltVal val="0"/>
                                          </p:val>
                                        </p:tav>
                                      </p:tavLst>
                                    </p:anim>
                                    <p:animEffect transition="in" filter="fade">
                                      <p:cBhvr>
                                        <p:cTn id="54" dur="500"/>
                                        <p:tgtEl>
                                          <p:spTgt spid="19"/>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p:cTn id="57" dur="500" fill="hold"/>
                                        <p:tgtEl>
                                          <p:spTgt spid="16"/>
                                        </p:tgtEl>
                                        <p:attrNameLst>
                                          <p:attrName>ppt_w</p:attrName>
                                        </p:attrNameLst>
                                      </p:cBhvr>
                                      <p:tavLst>
                                        <p:tav tm="0">
                                          <p:val>
                                            <p:fltVal val="0"/>
                                          </p:val>
                                        </p:tav>
                                        <p:tav tm="100000">
                                          <p:val>
                                            <p:strVal val="#ppt_w"/>
                                          </p:val>
                                        </p:tav>
                                      </p:tavLst>
                                    </p:anim>
                                    <p:anim calcmode="lin" valueType="num">
                                      <p:cBhvr>
                                        <p:cTn id="58" dur="500" fill="hold"/>
                                        <p:tgtEl>
                                          <p:spTgt spid="16"/>
                                        </p:tgtEl>
                                        <p:attrNameLst>
                                          <p:attrName>ppt_h</p:attrName>
                                        </p:attrNameLst>
                                      </p:cBhvr>
                                      <p:tavLst>
                                        <p:tav tm="0">
                                          <p:val>
                                            <p:fltVal val="0"/>
                                          </p:val>
                                        </p:tav>
                                        <p:tav tm="100000">
                                          <p:val>
                                            <p:strVal val="#ppt_h"/>
                                          </p:val>
                                        </p:tav>
                                      </p:tavLst>
                                    </p:anim>
                                    <p:anim calcmode="lin" valueType="num">
                                      <p:cBhvr>
                                        <p:cTn id="59" dur="500" fill="hold"/>
                                        <p:tgtEl>
                                          <p:spTgt spid="16"/>
                                        </p:tgtEl>
                                        <p:attrNameLst>
                                          <p:attrName>style.rotation</p:attrName>
                                        </p:attrNameLst>
                                      </p:cBhvr>
                                      <p:tavLst>
                                        <p:tav tm="0">
                                          <p:val>
                                            <p:fltVal val="90"/>
                                          </p:val>
                                        </p:tav>
                                        <p:tav tm="100000">
                                          <p:val>
                                            <p:fltVal val="0"/>
                                          </p:val>
                                        </p:tav>
                                      </p:tavLst>
                                    </p:anim>
                                    <p:animEffect transition="in" filter="fade">
                                      <p:cBhvr>
                                        <p:cTn id="60" dur="500"/>
                                        <p:tgtEl>
                                          <p:spTgt spid="16"/>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p:cTn id="63" dur="500" fill="hold"/>
                                        <p:tgtEl>
                                          <p:spTgt spid="17"/>
                                        </p:tgtEl>
                                        <p:attrNameLst>
                                          <p:attrName>ppt_w</p:attrName>
                                        </p:attrNameLst>
                                      </p:cBhvr>
                                      <p:tavLst>
                                        <p:tav tm="0">
                                          <p:val>
                                            <p:fltVal val="0"/>
                                          </p:val>
                                        </p:tav>
                                        <p:tav tm="100000">
                                          <p:val>
                                            <p:strVal val="#ppt_w"/>
                                          </p:val>
                                        </p:tav>
                                      </p:tavLst>
                                    </p:anim>
                                    <p:anim calcmode="lin" valueType="num">
                                      <p:cBhvr>
                                        <p:cTn id="64" dur="500" fill="hold"/>
                                        <p:tgtEl>
                                          <p:spTgt spid="17"/>
                                        </p:tgtEl>
                                        <p:attrNameLst>
                                          <p:attrName>ppt_h</p:attrName>
                                        </p:attrNameLst>
                                      </p:cBhvr>
                                      <p:tavLst>
                                        <p:tav tm="0">
                                          <p:val>
                                            <p:fltVal val="0"/>
                                          </p:val>
                                        </p:tav>
                                        <p:tav tm="100000">
                                          <p:val>
                                            <p:strVal val="#ppt_h"/>
                                          </p:val>
                                        </p:tav>
                                      </p:tavLst>
                                    </p:anim>
                                    <p:anim calcmode="lin" valueType="num">
                                      <p:cBhvr>
                                        <p:cTn id="65" dur="500" fill="hold"/>
                                        <p:tgtEl>
                                          <p:spTgt spid="17"/>
                                        </p:tgtEl>
                                        <p:attrNameLst>
                                          <p:attrName>style.rotation</p:attrName>
                                        </p:attrNameLst>
                                      </p:cBhvr>
                                      <p:tavLst>
                                        <p:tav tm="0">
                                          <p:val>
                                            <p:fltVal val="90"/>
                                          </p:val>
                                        </p:tav>
                                        <p:tav tm="100000">
                                          <p:val>
                                            <p:fltVal val="0"/>
                                          </p:val>
                                        </p:tav>
                                      </p:tavLst>
                                    </p:anim>
                                    <p:animEffect transition="in" filter="fade">
                                      <p:cBhvr>
                                        <p:cTn id="66" dur="500"/>
                                        <p:tgtEl>
                                          <p:spTgt spid="17"/>
                                        </p:tgtEl>
                                      </p:cBhvr>
                                    </p:animEffect>
                                  </p:childTnLst>
                                </p:cTn>
                              </p:par>
                            </p:childTnLst>
                          </p:cTn>
                        </p:par>
                        <p:par>
                          <p:cTn id="67" fill="hold">
                            <p:stCondLst>
                              <p:cond delay="1500"/>
                            </p:stCondLst>
                            <p:childTnLst>
                              <p:par>
                                <p:cTn id="68" presetID="22" presetClass="entr" presetSubtype="8" fill="hold" nodeType="after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wipe(left)">
                                      <p:cBhvr>
                                        <p:cTn id="70" dur="500"/>
                                        <p:tgtEl>
                                          <p:spTgt spid="9"/>
                                        </p:tgtEl>
                                      </p:cBhvr>
                                    </p:animEffect>
                                  </p:childTnLst>
                                </p:cTn>
                              </p:par>
                              <p:par>
                                <p:cTn id="71" presetID="22" presetClass="entr" presetSubtype="8" fill="hold" nodeType="with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wipe(left)">
                                      <p:cBhvr>
                                        <p:cTn id="73" dur="500"/>
                                        <p:tgtEl>
                                          <p:spTgt spid="10"/>
                                        </p:tgtEl>
                                      </p:cBhvr>
                                    </p:animEffect>
                                  </p:childTnLst>
                                </p:cTn>
                              </p:par>
                              <p:par>
                                <p:cTn id="74" presetID="22" presetClass="entr" presetSubtype="8" fill="hold" nodeType="with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wipe(left)">
                                      <p:cBhvr>
                                        <p:cTn id="76" dur="500"/>
                                        <p:tgtEl>
                                          <p:spTgt spid="11"/>
                                        </p:tgtEl>
                                      </p:cBhvr>
                                    </p:animEffect>
                                  </p:childTnLst>
                                </p:cTn>
                              </p:par>
                            </p:childTnLst>
                          </p:cTn>
                        </p:par>
                        <p:par>
                          <p:cTn id="77" fill="hold">
                            <p:stCondLst>
                              <p:cond delay="2000"/>
                            </p:stCondLst>
                            <p:childTnLst>
                              <p:par>
                                <p:cTn id="78" presetID="14" presetClass="entr" presetSubtype="10" fill="hold" grpId="0" nodeType="after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randombar(horizontal)">
                                      <p:cBhvr>
                                        <p:cTn id="80" dur="500"/>
                                        <p:tgtEl>
                                          <p:spTgt spid="20"/>
                                        </p:tgtEl>
                                      </p:cBhvr>
                                    </p:animEffect>
                                  </p:childTnLst>
                                </p:cTn>
                              </p:par>
                            </p:childTnLst>
                          </p:cTn>
                        </p:par>
                        <p:par>
                          <p:cTn id="81" fill="hold">
                            <p:stCondLst>
                              <p:cond delay="2500"/>
                            </p:stCondLst>
                            <p:childTnLst>
                              <p:par>
                                <p:cTn id="82" presetID="14" presetClass="entr" presetSubtype="10" fill="hold" grpId="0" nodeType="afterEffect">
                                  <p:stCondLst>
                                    <p:cond delay="0"/>
                                  </p:stCondLst>
                                  <p:childTnLst>
                                    <p:set>
                                      <p:cBhvr>
                                        <p:cTn id="83" dur="1" fill="hold">
                                          <p:stCondLst>
                                            <p:cond delay="0"/>
                                          </p:stCondLst>
                                        </p:cTn>
                                        <p:tgtEl>
                                          <p:spTgt spid="21"/>
                                        </p:tgtEl>
                                        <p:attrNameLst>
                                          <p:attrName>style.visibility</p:attrName>
                                        </p:attrNameLst>
                                      </p:cBhvr>
                                      <p:to>
                                        <p:strVal val="visible"/>
                                      </p:to>
                                    </p:set>
                                    <p:animEffect transition="in" filter="randombar(horizontal)">
                                      <p:cBhvr>
                                        <p:cTn id="84" dur="500"/>
                                        <p:tgtEl>
                                          <p:spTgt spid="21"/>
                                        </p:tgtEl>
                                      </p:cBhvr>
                                    </p:animEffect>
                                  </p:childTnLst>
                                </p:cTn>
                              </p:par>
                            </p:childTnLst>
                          </p:cTn>
                        </p:par>
                        <p:par>
                          <p:cTn id="85" fill="hold">
                            <p:stCondLst>
                              <p:cond delay="3000"/>
                            </p:stCondLst>
                            <p:childTnLst>
                              <p:par>
                                <p:cTn id="86" presetID="14" presetClass="entr" presetSubtype="10" fill="hold" grpId="0" nodeType="after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randombar(horizontal)">
                                      <p:cBhvr>
                                        <p:cTn id="88" dur="500"/>
                                        <p:tgtEl>
                                          <p:spTgt spid="22"/>
                                        </p:tgtEl>
                                      </p:cBhvr>
                                    </p:animEffect>
                                  </p:childTnLst>
                                </p:cTn>
                              </p:par>
                            </p:childTnLst>
                          </p:cTn>
                        </p:par>
                        <p:par>
                          <p:cTn id="89" fill="hold">
                            <p:stCondLst>
                              <p:cond delay="3500"/>
                            </p:stCondLst>
                            <p:childTnLst>
                              <p:par>
                                <p:cTn id="90" presetID="14" presetClass="entr" presetSubtype="10" fill="hold" grpId="0" nodeType="after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randombar(horizontal)">
                                      <p:cBhvr>
                                        <p:cTn id="92" dur="500"/>
                                        <p:tgtEl>
                                          <p:spTgt spid="23"/>
                                        </p:tgtEl>
                                      </p:cBhvr>
                                    </p:animEffect>
                                  </p:childTnLst>
                                </p:cTn>
                              </p:par>
                            </p:childTnLst>
                          </p:cTn>
                        </p:par>
                        <p:par>
                          <p:cTn id="93" fill="hold">
                            <p:stCondLst>
                              <p:cond delay="4000"/>
                            </p:stCondLst>
                            <p:childTnLst>
                              <p:par>
                                <p:cTn id="94" presetID="2" presetClass="entr" presetSubtype="8" fill="hold" grpId="0" nodeType="afterEffect">
                                  <p:stCondLst>
                                    <p:cond delay="0"/>
                                  </p:stCondLst>
                                  <p:childTnLst>
                                    <p:set>
                                      <p:cBhvr>
                                        <p:cTn id="95" dur="1" fill="hold">
                                          <p:stCondLst>
                                            <p:cond delay="0"/>
                                          </p:stCondLst>
                                        </p:cTn>
                                        <p:tgtEl>
                                          <p:spTgt spid="24"/>
                                        </p:tgtEl>
                                        <p:attrNameLst>
                                          <p:attrName>style.visibility</p:attrName>
                                        </p:attrNameLst>
                                      </p:cBhvr>
                                      <p:to>
                                        <p:strVal val="visible"/>
                                      </p:to>
                                    </p:set>
                                    <p:anim calcmode="lin" valueType="num">
                                      <p:cBhvr additive="base">
                                        <p:cTn id="96" dur="500" fill="hold"/>
                                        <p:tgtEl>
                                          <p:spTgt spid="24"/>
                                        </p:tgtEl>
                                        <p:attrNameLst>
                                          <p:attrName>ppt_x</p:attrName>
                                        </p:attrNameLst>
                                      </p:cBhvr>
                                      <p:tavLst>
                                        <p:tav tm="0">
                                          <p:val>
                                            <p:strVal val="0-#ppt_w/2"/>
                                          </p:val>
                                        </p:tav>
                                        <p:tav tm="100000">
                                          <p:val>
                                            <p:strVal val="#ppt_x"/>
                                          </p:val>
                                        </p:tav>
                                      </p:tavLst>
                                    </p:anim>
                                    <p:anim calcmode="lin" valueType="num">
                                      <p:cBhvr additive="base">
                                        <p:cTn id="97"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2" grpId="0"/>
      <p:bldP spid="13" grpId="0"/>
      <p:bldP spid="14" grpId="0"/>
      <p:bldP spid="15" grpId="0"/>
      <p:bldP spid="16" grpId="0"/>
      <p:bldP spid="17" grpId="0"/>
      <p:bldP spid="18" grpId="0"/>
      <p:bldP spid="19" grpId="0"/>
      <p:bldP spid="20" grpId="0"/>
      <p:bldP spid="21" grpId="0"/>
      <p:bldP spid="22" grpId="0"/>
      <p:bldP spid="23" grpId="0"/>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6000" y="542925"/>
            <a:ext cx="11520000" cy="177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27965" y="56515"/>
            <a:ext cx="1308100" cy="400110"/>
          </a:xfrm>
          <a:prstGeom prst="rect">
            <a:avLst/>
          </a:prstGeom>
          <a:solidFill>
            <a:srgbClr val="FFC000"/>
          </a:solidFill>
        </p:spPr>
        <p:txBody>
          <a:bodyPr wrap="square" rtlCol="0" anchor="t">
            <a:spAutoFit/>
          </a:bodyPr>
          <a:lstStyle/>
          <a:p>
            <a:pPr algn="ctr"/>
            <a:r>
              <a:rPr lang="zh-CN" altLang="en-US" sz="2000" b="1" dirty="0">
                <a:solidFill>
                  <a:schemeClr val="bg1"/>
                </a:solidFill>
                <a:latin typeface="微软雅黑" panose="020B0503020204020204" charset="-122"/>
                <a:ea typeface="微软雅黑" panose="020B0503020204020204" charset="-122"/>
                <a:sym typeface="宋体" panose="02010600030101010101" pitchFamily="2" charset="-122"/>
              </a:rPr>
              <a:t>标题</a:t>
            </a:r>
          </a:p>
        </p:txBody>
      </p:sp>
      <p:sp>
        <p:nvSpPr>
          <p:cNvPr id="6" name="任意多边形 1"/>
          <p:cNvSpPr/>
          <p:nvPr/>
        </p:nvSpPr>
        <p:spPr>
          <a:xfrm>
            <a:off x="-19050" y="2968768"/>
            <a:ext cx="12230100" cy="2076297"/>
          </a:xfrm>
          <a:custGeom>
            <a:avLst/>
            <a:gdLst>
              <a:gd name="connsiteX0" fmla="*/ 0 w 12230100"/>
              <a:gd name="connsiteY0" fmla="*/ 2076297 h 2076297"/>
              <a:gd name="connsiteX1" fmla="*/ 6991350 w 12230100"/>
              <a:gd name="connsiteY1" fmla="*/ 171297 h 2076297"/>
              <a:gd name="connsiteX2" fmla="*/ 12230100 w 12230100"/>
              <a:gd name="connsiteY2" fmla="*/ 209397 h 2076297"/>
            </a:gdLst>
            <a:ahLst/>
            <a:cxnLst>
              <a:cxn ang="0">
                <a:pos x="connsiteX0" y="connsiteY0"/>
              </a:cxn>
              <a:cxn ang="0">
                <a:pos x="connsiteX1" y="connsiteY1"/>
              </a:cxn>
              <a:cxn ang="0">
                <a:pos x="connsiteX2" y="connsiteY2"/>
              </a:cxn>
            </a:cxnLst>
            <a:rect l="l" t="t" r="r" b="b"/>
            <a:pathLst>
              <a:path w="12230100" h="2076297">
                <a:moveTo>
                  <a:pt x="0" y="2076297"/>
                </a:moveTo>
                <a:cubicBezTo>
                  <a:pt x="2476500" y="1279372"/>
                  <a:pt x="4953000" y="482447"/>
                  <a:pt x="6991350" y="171297"/>
                </a:cubicBezTo>
                <a:cubicBezTo>
                  <a:pt x="9029700" y="-139853"/>
                  <a:pt x="10629900" y="34772"/>
                  <a:pt x="12230100" y="209397"/>
                </a:cubicBezTo>
              </a:path>
            </a:pathLst>
          </a:custGeom>
          <a:ln w="31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C000"/>
              </a:solidFill>
            </a:endParaRPr>
          </a:p>
        </p:txBody>
      </p:sp>
      <p:sp>
        <p:nvSpPr>
          <p:cNvPr id="7" name="椭圆 6"/>
          <p:cNvSpPr/>
          <p:nvPr/>
        </p:nvSpPr>
        <p:spPr>
          <a:xfrm>
            <a:off x="1448594" y="4449951"/>
            <a:ext cx="216024" cy="21602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41734" y="4953068"/>
            <a:ext cx="2157128" cy="797013"/>
          </a:xfrm>
          <a:prstGeom prst="rect">
            <a:avLst/>
          </a:prstGeom>
        </p:spPr>
        <p:txBody>
          <a:bodyPr wrap="square">
            <a:spAutoFit/>
          </a:bodyPr>
          <a:lstStyle/>
          <a:p>
            <a:pPr>
              <a:lnSpc>
                <a:spcPct val="120000"/>
              </a:lnSpc>
            </a:pPr>
            <a:r>
              <a:rPr lang="zh-CN" altLang="en-US" sz="1300" dirty="0">
                <a:solidFill>
                  <a:srgbClr val="FFC000"/>
                </a:solidFill>
                <a:latin typeface="微软雅黑" panose="020B0503020204020204" pitchFamily="34" charset="-122"/>
                <a:ea typeface="微软雅黑" panose="020B0503020204020204" pitchFamily="34" charset="-122"/>
              </a:rPr>
              <a:t>点击输入文字点击输入文字点击输入文字点击输入文字</a:t>
            </a:r>
            <a:endParaRPr lang="zh-CN" altLang="en-US" sz="1300" dirty="0">
              <a:solidFill>
                <a:srgbClr val="FFC000"/>
              </a:solidFill>
              <a:latin typeface="方正细圆简体" pitchFamily="2" charset="-122"/>
              <a:ea typeface="方正细圆简体" pitchFamily="2" charset="-122"/>
            </a:endParaRPr>
          </a:p>
        </p:txBody>
      </p:sp>
      <p:grpSp>
        <p:nvGrpSpPr>
          <p:cNvPr id="9" name="组合 8"/>
          <p:cNvGrpSpPr/>
          <p:nvPr/>
        </p:nvGrpSpPr>
        <p:grpSpPr>
          <a:xfrm>
            <a:off x="512435" y="2392528"/>
            <a:ext cx="1583581" cy="1572853"/>
            <a:chOff x="478582" y="2132856"/>
            <a:chExt cx="1782237" cy="1770163"/>
          </a:xfrm>
        </p:grpSpPr>
        <p:grpSp>
          <p:nvGrpSpPr>
            <p:cNvPr id="10" name="组合 9"/>
            <p:cNvGrpSpPr/>
            <p:nvPr/>
          </p:nvGrpSpPr>
          <p:grpSpPr>
            <a:xfrm>
              <a:off x="478582" y="2132856"/>
              <a:ext cx="1782237" cy="1770163"/>
              <a:chOff x="478582" y="2132856"/>
              <a:chExt cx="1782237" cy="1770163"/>
            </a:xfrm>
          </p:grpSpPr>
          <p:sp>
            <p:nvSpPr>
              <p:cNvPr id="12" name="椭圆形标注 7"/>
              <p:cNvSpPr/>
              <p:nvPr/>
            </p:nvSpPr>
            <p:spPr>
              <a:xfrm>
                <a:off x="478582" y="2132856"/>
                <a:ext cx="1782237" cy="1770163"/>
              </a:xfrm>
              <a:prstGeom prst="wedgeEllipseCallout">
                <a:avLst>
                  <a:gd name="adj1" fmla="val 9096"/>
                  <a:gd name="adj2" fmla="val 69529"/>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75000"/>
                    </a:schemeClr>
                  </a:solidFill>
                </a:endParaRPr>
              </a:p>
            </p:txBody>
          </p:sp>
          <p:sp>
            <p:nvSpPr>
              <p:cNvPr id="13" name="椭圆 12"/>
              <p:cNvSpPr/>
              <p:nvPr/>
            </p:nvSpPr>
            <p:spPr>
              <a:xfrm>
                <a:off x="679376" y="2334760"/>
                <a:ext cx="1366352" cy="136635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0070C0"/>
                  </a:solidFill>
                </a:endParaRPr>
              </a:p>
            </p:txBody>
          </p:sp>
        </p:grpSp>
        <p:sp>
          <p:nvSpPr>
            <p:cNvPr id="11" name="矩形 10"/>
            <p:cNvSpPr/>
            <p:nvPr/>
          </p:nvSpPr>
          <p:spPr>
            <a:xfrm>
              <a:off x="870902" y="2833271"/>
              <a:ext cx="1073798" cy="415664"/>
            </a:xfrm>
            <a:prstGeom prst="rect">
              <a:avLst/>
            </a:prstGeom>
            <a:ln>
              <a:noFill/>
            </a:ln>
          </p:spPr>
          <p:txBody>
            <a:bodyPr wrap="none">
              <a:spAutoFit/>
            </a:bodyPr>
            <a:lstStyle/>
            <a:p>
              <a:pPr lvl="0" algn="ctr"/>
              <a:r>
                <a:rPr lang="en-US" altLang="zh-CN" dirty="0">
                  <a:solidFill>
                    <a:srgbClr val="FFCF37"/>
                  </a:solidFill>
                  <a:latin typeface="微软雅黑" panose="020B0503020204020204" pitchFamily="34" charset="-122"/>
                  <a:ea typeface="微软雅黑" panose="020B0503020204020204" pitchFamily="34" charset="-122"/>
                </a:rPr>
                <a:t>2017</a:t>
              </a:r>
              <a:r>
                <a:rPr lang="zh-CN" altLang="en-US" dirty="0">
                  <a:solidFill>
                    <a:srgbClr val="FFCF37"/>
                  </a:solidFill>
                  <a:latin typeface="微软雅黑" panose="020B0503020204020204" pitchFamily="34" charset="-122"/>
                  <a:ea typeface="微软雅黑" panose="020B0503020204020204" pitchFamily="34" charset="-122"/>
                </a:rPr>
                <a:t>年</a:t>
              </a:r>
            </a:p>
          </p:txBody>
        </p:sp>
      </p:grpSp>
      <p:sp>
        <p:nvSpPr>
          <p:cNvPr id="14" name="椭圆 13"/>
          <p:cNvSpPr/>
          <p:nvPr/>
        </p:nvSpPr>
        <p:spPr>
          <a:xfrm>
            <a:off x="3574926" y="3809606"/>
            <a:ext cx="216024" cy="21602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678969" y="2963378"/>
            <a:ext cx="2088232" cy="812530"/>
          </a:xfrm>
          <a:prstGeom prst="rect">
            <a:avLst/>
          </a:prstGeom>
        </p:spPr>
        <p:txBody>
          <a:bodyPr wrap="square">
            <a:spAutoFit/>
          </a:bodyPr>
          <a:lstStyle/>
          <a:p>
            <a:pPr>
              <a:lnSpc>
                <a:spcPct val="120000"/>
              </a:lnSpc>
            </a:pPr>
            <a:r>
              <a:rPr lang="zh-CN" altLang="en-US" sz="1300" dirty="0">
                <a:solidFill>
                  <a:schemeClr val="bg2">
                    <a:lumMod val="50000"/>
                  </a:schemeClr>
                </a:solidFill>
                <a:latin typeface="微软雅黑" panose="020B0503020204020204" pitchFamily="34" charset="-122"/>
                <a:ea typeface="微软雅黑" panose="020B0503020204020204" pitchFamily="34" charset="-122"/>
              </a:rPr>
              <a:t>点击输入文字点击输入文字点击输入文字点击输入文字</a:t>
            </a:r>
            <a:endParaRPr lang="zh-CN" altLang="en-US" sz="1300" dirty="0">
              <a:solidFill>
                <a:schemeClr val="bg2">
                  <a:lumMod val="50000"/>
                </a:schemeClr>
              </a:solidFill>
              <a:latin typeface="方正细圆简体" pitchFamily="2" charset="-122"/>
              <a:ea typeface="方正细圆简体" pitchFamily="2" charset="-122"/>
            </a:endParaRPr>
          </a:p>
        </p:txBody>
      </p:sp>
      <p:grpSp>
        <p:nvGrpSpPr>
          <p:cNvPr id="16" name="组合 15"/>
          <p:cNvGrpSpPr/>
          <p:nvPr/>
        </p:nvGrpSpPr>
        <p:grpSpPr>
          <a:xfrm>
            <a:off x="3165826" y="4376427"/>
            <a:ext cx="1583581" cy="1572853"/>
            <a:chOff x="478582" y="2132856"/>
            <a:chExt cx="1782237" cy="1770163"/>
          </a:xfrm>
          <a:noFill/>
        </p:grpSpPr>
        <p:grpSp>
          <p:nvGrpSpPr>
            <p:cNvPr id="17" name="组合 16"/>
            <p:cNvGrpSpPr/>
            <p:nvPr/>
          </p:nvGrpSpPr>
          <p:grpSpPr>
            <a:xfrm>
              <a:off x="478582" y="2132856"/>
              <a:ext cx="1782237" cy="1770163"/>
              <a:chOff x="478582" y="2132856"/>
              <a:chExt cx="1782237" cy="1770163"/>
            </a:xfrm>
            <a:grpFill/>
          </p:grpSpPr>
          <p:sp>
            <p:nvSpPr>
              <p:cNvPr id="19" name="椭圆形标注 16"/>
              <p:cNvSpPr/>
              <p:nvPr/>
            </p:nvSpPr>
            <p:spPr>
              <a:xfrm>
                <a:off x="478582" y="2132856"/>
                <a:ext cx="1782237" cy="1770163"/>
              </a:xfrm>
              <a:prstGeom prst="wedgeEllipseCallout">
                <a:avLst>
                  <a:gd name="adj1" fmla="val -15945"/>
                  <a:gd name="adj2" fmla="val -64993"/>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75000"/>
                    </a:schemeClr>
                  </a:solidFill>
                </a:endParaRPr>
              </a:p>
            </p:txBody>
          </p:sp>
          <p:sp>
            <p:nvSpPr>
              <p:cNvPr id="20" name="椭圆 19"/>
              <p:cNvSpPr/>
              <p:nvPr/>
            </p:nvSpPr>
            <p:spPr>
              <a:xfrm>
                <a:off x="681743" y="2337851"/>
                <a:ext cx="1366354" cy="1366353"/>
              </a:xfrm>
              <a:prstGeom prst="ellipse">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0070C0"/>
                  </a:solidFill>
                </a:endParaRPr>
              </a:p>
            </p:txBody>
          </p:sp>
        </p:grpSp>
        <p:sp>
          <p:nvSpPr>
            <p:cNvPr id="18" name="矩形 17"/>
            <p:cNvSpPr/>
            <p:nvPr/>
          </p:nvSpPr>
          <p:spPr>
            <a:xfrm>
              <a:off x="870902" y="2833271"/>
              <a:ext cx="1073798" cy="415664"/>
            </a:xfrm>
            <a:prstGeom prst="rect">
              <a:avLst/>
            </a:prstGeom>
            <a:grpFill/>
            <a:ln>
              <a:noFill/>
            </a:ln>
          </p:spPr>
          <p:txBody>
            <a:bodyPr wrap="none">
              <a:spAutoFit/>
            </a:bodyPr>
            <a:lstStyle/>
            <a:p>
              <a:pPr lvl="0" algn="ctr"/>
              <a:r>
                <a:rPr lang="en-US" altLang="zh-CN" dirty="0">
                  <a:solidFill>
                    <a:schemeClr val="bg1">
                      <a:lumMod val="50000"/>
                    </a:schemeClr>
                  </a:solidFill>
                  <a:latin typeface="微软雅黑" panose="020B0503020204020204" pitchFamily="34" charset="-122"/>
                  <a:ea typeface="微软雅黑" panose="020B0503020204020204" pitchFamily="34" charset="-122"/>
                </a:rPr>
                <a:t>2018</a:t>
              </a:r>
              <a:r>
                <a:rPr lang="zh-CN" altLang="en-US" dirty="0">
                  <a:solidFill>
                    <a:schemeClr val="bg1">
                      <a:lumMod val="50000"/>
                    </a:schemeClr>
                  </a:solidFill>
                  <a:latin typeface="微软雅黑" panose="020B0503020204020204" pitchFamily="34" charset="-122"/>
                  <a:ea typeface="微软雅黑" panose="020B0503020204020204" pitchFamily="34" charset="-122"/>
                </a:rPr>
                <a:t>年</a:t>
              </a:r>
            </a:p>
          </p:txBody>
        </p:sp>
      </p:grpSp>
      <p:sp>
        <p:nvSpPr>
          <p:cNvPr id="21" name="椭圆 20"/>
          <p:cNvSpPr/>
          <p:nvPr/>
        </p:nvSpPr>
        <p:spPr>
          <a:xfrm>
            <a:off x="5879976" y="3230311"/>
            <a:ext cx="216024" cy="21602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964059" y="3698699"/>
            <a:ext cx="2088232" cy="812530"/>
          </a:xfrm>
          <a:prstGeom prst="rect">
            <a:avLst/>
          </a:prstGeom>
        </p:spPr>
        <p:txBody>
          <a:bodyPr wrap="square">
            <a:spAutoFit/>
          </a:bodyPr>
          <a:lstStyle/>
          <a:p>
            <a:pPr>
              <a:lnSpc>
                <a:spcPct val="120000"/>
              </a:lnSpc>
            </a:pPr>
            <a:r>
              <a:rPr lang="zh-CN" altLang="en-US" sz="1300" dirty="0">
                <a:solidFill>
                  <a:srgbClr val="FFC000"/>
                </a:solidFill>
                <a:latin typeface="微软雅黑" panose="020B0503020204020204" pitchFamily="34" charset="-122"/>
                <a:ea typeface="微软雅黑" panose="020B0503020204020204" pitchFamily="34" charset="-122"/>
              </a:rPr>
              <a:t>点击输入文字点击输入文字点击输入文字点击输入文字</a:t>
            </a:r>
            <a:endParaRPr lang="zh-CN" altLang="en-US" sz="1300" dirty="0">
              <a:solidFill>
                <a:srgbClr val="FFC000"/>
              </a:solidFill>
              <a:latin typeface="方正细圆简体" pitchFamily="2" charset="-122"/>
              <a:ea typeface="方正细圆简体" pitchFamily="2" charset="-122"/>
            </a:endParaRPr>
          </a:p>
        </p:txBody>
      </p:sp>
      <p:grpSp>
        <p:nvGrpSpPr>
          <p:cNvPr id="23" name="组合 22"/>
          <p:cNvGrpSpPr/>
          <p:nvPr/>
        </p:nvGrpSpPr>
        <p:grpSpPr>
          <a:xfrm>
            <a:off x="5231111" y="1191676"/>
            <a:ext cx="1583581" cy="1572853"/>
            <a:chOff x="478582" y="2132856"/>
            <a:chExt cx="1782237" cy="1770163"/>
          </a:xfrm>
          <a:noFill/>
        </p:grpSpPr>
        <p:grpSp>
          <p:nvGrpSpPr>
            <p:cNvPr id="24" name="组合 23"/>
            <p:cNvGrpSpPr/>
            <p:nvPr/>
          </p:nvGrpSpPr>
          <p:grpSpPr>
            <a:xfrm>
              <a:off x="478582" y="2132856"/>
              <a:ext cx="1782237" cy="1770163"/>
              <a:chOff x="478582" y="2132856"/>
              <a:chExt cx="1782237" cy="1770163"/>
            </a:xfrm>
            <a:grpFill/>
          </p:grpSpPr>
          <p:sp>
            <p:nvSpPr>
              <p:cNvPr id="26" name="椭圆形标注 25"/>
              <p:cNvSpPr/>
              <p:nvPr/>
            </p:nvSpPr>
            <p:spPr>
              <a:xfrm>
                <a:off x="478582" y="2132856"/>
                <a:ext cx="1782237" cy="1770163"/>
              </a:xfrm>
              <a:prstGeom prst="wedgeEllipseCallout">
                <a:avLst>
                  <a:gd name="adj1" fmla="val 545"/>
                  <a:gd name="adj2" fmla="val 72758"/>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75000"/>
                    </a:schemeClr>
                  </a:solidFill>
                </a:endParaRPr>
              </a:p>
            </p:txBody>
          </p:sp>
          <p:sp>
            <p:nvSpPr>
              <p:cNvPr id="27" name="椭圆 26"/>
              <p:cNvSpPr/>
              <p:nvPr/>
            </p:nvSpPr>
            <p:spPr>
              <a:xfrm>
                <a:off x="704983" y="2343392"/>
                <a:ext cx="1366354" cy="1366353"/>
              </a:xfrm>
              <a:prstGeom prst="ellipse">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0070C0"/>
                  </a:solidFill>
                </a:endParaRPr>
              </a:p>
            </p:txBody>
          </p:sp>
        </p:grpSp>
        <p:sp>
          <p:nvSpPr>
            <p:cNvPr id="25" name="矩形 24"/>
            <p:cNvSpPr/>
            <p:nvPr/>
          </p:nvSpPr>
          <p:spPr>
            <a:xfrm>
              <a:off x="870902" y="2833271"/>
              <a:ext cx="1073798" cy="415664"/>
            </a:xfrm>
            <a:prstGeom prst="rect">
              <a:avLst/>
            </a:prstGeom>
            <a:grpFill/>
            <a:ln>
              <a:noFill/>
            </a:ln>
          </p:spPr>
          <p:txBody>
            <a:bodyPr wrap="none">
              <a:spAutoFit/>
            </a:bodyPr>
            <a:lstStyle/>
            <a:p>
              <a:pPr lvl="0" algn="ctr"/>
              <a:r>
                <a:rPr lang="en-US" altLang="zh-CN" dirty="0">
                  <a:solidFill>
                    <a:srgbClr val="FFCF37"/>
                  </a:solidFill>
                  <a:latin typeface="微软雅黑" panose="020B0503020204020204" pitchFamily="34" charset="-122"/>
                  <a:ea typeface="微软雅黑" panose="020B0503020204020204" pitchFamily="34" charset="-122"/>
                </a:rPr>
                <a:t>2019</a:t>
              </a:r>
              <a:r>
                <a:rPr lang="zh-CN" altLang="en-US" dirty="0">
                  <a:solidFill>
                    <a:srgbClr val="FFCF37"/>
                  </a:solidFill>
                  <a:latin typeface="微软雅黑" panose="020B0503020204020204" pitchFamily="34" charset="-122"/>
                  <a:ea typeface="微软雅黑" panose="020B0503020204020204" pitchFamily="34" charset="-122"/>
                </a:rPr>
                <a:t>年</a:t>
              </a:r>
            </a:p>
          </p:txBody>
        </p:sp>
      </p:grpSp>
      <p:sp>
        <p:nvSpPr>
          <p:cNvPr id="28" name="椭圆 27"/>
          <p:cNvSpPr/>
          <p:nvPr/>
        </p:nvSpPr>
        <p:spPr>
          <a:xfrm>
            <a:off x="8055289" y="2937168"/>
            <a:ext cx="216024" cy="21602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7227197" y="2099948"/>
            <a:ext cx="2088232" cy="812530"/>
          </a:xfrm>
          <a:prstGeom prst="rect">
            <a:avLst/>
          </a:prstGeom>
        </p:spPr>
        <p:txBody>
          <a:bodyPr wrap="square">
            <a:spAutoFit/>
          </a:bodyPr>
          <a:lstStyle/>
          <a:p>
            <a:pPr>
              <a:lnSpc>
                <a:spcPct val="120000"/>
              </a:lnSpc>
            </a:pPr>
            <a:r>
              <a:rPr lang="zh-CN" altLang="en-US" sz="1300" dirty="0">
                <a:solidFill>
                  <a:schemeClr val="bg2">
                    <a:lumMod val="50000"/>
                  </a:schemeClr>
                </a:solidFill>
                <a:latin typeface="微软雅黑" panose="020B0503020204020204" pitchFamily="34" charset="-122"/>
                <a:ea typeface="微软雅黑" panose="020B0503020204020204" pitchFamily="34" charset="-122"/>
              </a:rPr>
              <a:t>点击输入文字点击输入文字点击输入文字点击输入文字</a:t>
            </a:r>
            <a:endParaRPr lang="zh-CN" altLang="en-US" sz="1300" dirty="0">
              <a:solidFill>
                <a:schemeClr val="bg2">
                  <a:lumMod val="50000"/>
                </a:schemeClr>
              </a:solidFill>
              <a:latin typeface="方正细圆简体" pitchFamily="2" charset="-122"/>
              <a:ea typeface="方正细圆简体" pitchFamily="2" charset="-122"/>
            </a:endParaRPr>
          </a:p>
        </p:txBody>
      </p:sp>
      <p:grpSp>
        <p:nvGrpSpPr>
          <p:cNvPr id="30" name="组合 29"/>
          <p:cNvGrpSpPr/>
          <p:nvPr/>
        </p:nvGrpSpPr>
        <p:grpSpPr>
          <a:xfrm>
            <a:off x="7391945" y="3554302"/>
            <a:ext cx="1583581" cy="1572853"/>
            <a:chOff x="478582" y="2132856"/>
            <a:chExt cx="1782237" cy="1770163"/>
          </a:xfrm>
          <a:noFill/>
        </p:grpSpPr>
        <p:grpSp>
          <p:nvGrpSpPr>
            <p:cNvPr id="31" name="组合 30"/>
            <p:cNvGrpSpPr/>
            <p:nvPr/>
          </p:nvGrpSpPr>
          <p:grpSpPr>
            <a:xfrm>
              <a:off x="478582" y="2132856"/>
              <a:ext cx="1782237" cy="1770163"/>
              <a:chOff x="478582" y="2132856"/>
              <a:chExt cx="1782237" cy="1770163"/>
            </a:xfrm>
            <a:grpFill/>
          </p:grpSpPr>
          <p:sp>
            <p:nvSpPr>
              <p:cNvPr id="33" name="椭圆形标注 34"/>
              <p:cNvSpPr/>
              <p:nvPr/>
            </p:nvSpPr>
            <p:spPr>
              <a:xfrm>
                <a:off x="478582" y="2132856"/>
                <a:ext cx="1782237" cy="1770163"/>
              </a:xfrm>
              <a:prstGeom prst="wedgeEllipseCallout">
                <a:avLst>
                  <a:gd name="adj1" fmla="val -1593"/>
                  <a:gd name="adj2" fmla="val -72526"/>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75000"/>
                    </a:schemeClr>
                  </a:solidFill>
                </a:endParaRPr>
              </a:p>
            </p:txBody>
          </p:sp>
          <p:sp>
            <p:nvSpPr>
              <p:cNvPr id="34" name="椭圆 33"/>
              <p:cNvSpPr/>
              <p:nvPr/>
            </p:nvSpPr>
            <p:spPr>
              <a:xfrm>
                <a:off x="696036" y="2340741"/>
                <a:ext cx="1366353" cy="1366353"/>
              </a:xfrm>
              <a:prstGeom prst="ellipse">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0070C0"/>
                  </a:solidFill>
                </a:endParaRPr>
              </a:p>
            </p:txBody>
          </p:sp>
        </p:grpSp>
        <p:sp>
          <p:nvSpPr>
            <p:cNvPr id="32" name="矩形 31"/>
            <p:cNvSpPr/>
            <p:nvPr/>
          </p:nvSpPr>
          <p:spPr>
            <a:xfrm>
              <a:off x="870902" y="2833271"/>
              <a:ext cx="1073798" cy="415664"/>
            </a:xfrm>
            <a:prstGeom prst="rect">
              <a:avLst/>
            </a:prstGeom>
            <a:grpFill/>
            <a:ln>
              <a:noFill/>
            </a:ln>
          </p:spPr>
          <p:txBody>
            <a:bodyPr wrap="none">
              <a:spAutoFit/>
            </a:bodyPr>
            <a:lstStyle/>
            <a:p>
              <a:pPr lvl="0" algn="ctr"/>
              <a:r>
                <a:rPr lang="en-US" altLang="zh-CN" dirty="0">
                  <a:solidFill>
                    <a:schemeClr val="bg1">
                      <a:lumMod val="50000"/>
                    </a:schemeClr>
                  </a:solidFill>
                  <a:latin typeface="微软雅黑" panose="020B0503020204020204" pitchFamily="34" charset="-122"/>
                  <a:ea typeface="微软雅黑" panose="020B0503020204020204" pitchFamily="34" charset="-122"/>
                </a:rPr>
                <a:t>2020</a:t>
              </a:r>
              <a:r>
                <a:rPr lang="zh-CN" altLang="en-US" dirty="0">
                  <a:solidFill>
                    <a:schemeClr val="bg1">
                      <a:lumMod val="50000"/>
                    </a:schemeClr>
                  </a:solidFill>
                  <a:latin typeface="微软雅黑" panose="020B0503020204020204" pitchFamily="34" charset="-122"/>
                  <a:ea typeface="微软雅黑" panose="020B0503020204020204" pitchFamily="34" charset="-122"/>
                </a:rPr>
                <a:t>年</a:t>
              </a:r>
            </a:p>
          </p:txBody>
        </p:sp>
      </p:grpSp>
      <p:sp>
        <p:nvSpPr>
          <p:cNvPr id="35" name="椭圆 34"/>
          <p:cNvSpPr/>
          <p:nvPr/>
        </p:nvSpPr>
        <p:spPr>
          <a:xfrm>
            <a:off x="10593610" y="2929789"/>
            <a:ext cx="216024" cy="21602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9785577" y="3367711"/>
            <a:ext cx="2088232" cy="812530"/>
          </a:xfrm>
          <a:prstGeom prst="rect">
            <a:avLst/>
          </a:prstGeom>
        </p:spPr>
        <p:txBody>
          <a:bodyPr wrap="square">
            <a:spAutoFit/>
          </a:bodyPr>
          <a:lstStyle/>
          <a:p>
            <a:pPr>
              <a:lnSpc>
                <a:spcPct val="120000"/>
              </a:lnSpc>
            </a:pPr>
            <a:r>
              <a:rPr lang="zh-CN" altLang="en-US" sz="1300" dirty="0">
                <a:solidFill>
                  <a:srgbClr val="FFC000"/>
                </a:solidFill>
                <a:latin typeface="微软雅黑" panose="020B0503020204020204" pitchFamily="34" charset="-122"/>
                <a:ea typeface="微软雅黑" panose="020B0503020204020204" pitchFamily="34" charset="-122"/>
              </a:rPr>
              <a:t>点击输入文字点击输入文字点击输入文字点击输入文字</a:t>
            </a:r>
            <a:endParaRPr lang="zh-CN" altLang="en-US" sz="1300" dirty="0">
              <a:solidFill>
                <a:srgbClr val="FFC000"/>
              </a:solidFill>
              <a:latin typeface="方正细圆简体" pitchFamily="2" charset="-122"/>
              <a:ea typeface="方正细圆简体" pitchFamily="2" charset="-122"/>
            </a:endParaRPr>
          </a:p>
        </p:txBody>
      </p:sp>
      <p:grpSp>
        <p:nvGrpSpPr>
          <p:cNvPr id="37" name="组合 36"/>
          <p:cNvGrpSpPr/>
          <p:nvPr/>
        </p:nvGrpSpPr>
        <p:grpSpPr>
          <a:xfrm>
            <a:off x="9909831" y="916928"/>
            <a:ext cx="1583581" cy="1572853"/>
            <a:chOff x="478582" y="2132856"/>
            <a:chExt cx="1782237" cy="1770163"/>
          </a:xfrm>
          <a:noFill/>
        </p:grpSpPr>
        <p:grpSp>
          <p:nvGrpSpPr>
            <p:cNvPr id="38" name="组合 37"/>
            <p:cNvGrpSpPr/>
            <p:nvPr/>
          </p:nvGrpSpPr>
          <p:grpSpPr>
            <a:xfrm>
              <a:off x="478582" y="2132856"/>
              <a:ext cx="1782237" cy="1770163"/>
              <a:chOff x="478582" y="2132856"/>
              <a:chExt cx="1782237" cy="1770163"/>
            </a:xfrm>
            <a:grpFill/>
          </p:grpSpPr>
          <p:sp>
            <p:nvSpPr>
              <p:cNvPr id="40" name="椭圆形标注 43"/>
              <p:cNvSpPr/>
              <p:nvPr/>
            </p:nvSpPr>
            <p:spPr>
              <a:xfrm>
                <a:off x="478582" y="2132856"/>
                <a:ext cx="1782237" cy="1770163"/>
              </a:xfrm>
              <a:prstGeom prst="wedgeEllipseCallout">
                <a:avLst>
                  <a:gd name="adj1" fmla="val 545"/>
                  <a:gd name="adj2" fmla="val 69529"/>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1" name="椭圆 40"/>
              <p:cNvSpPr/>
              <p:nvPr/>
            </p:nvSpPr>
            <p:spPr>
              <a:xfrm>
                <a:off x="685569" y="2339356"/>
                <a:ext cx="1366354" cy="1366353"/>
              </a:xfrm>
              <a:prstGeom prst="ellipse">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ndParaRPr>
              </a:p>
            </p:txBody>
          </p:sp>
        </p:grpSp>
        <p:sp>
          <p:nvSpPr>
            <p:cNvPr id="39" name="矩形 38"/>
            <p:cNvSpPr/>
            <p:nvPr/>
          </p:nvSpPr>
          <p:spPr>
            <a:xfrm>
              <a:off x="870902" y="2833271"/>
              <a:ext cx="1073798" cy="415664"/>
            </a:xfrm>
            <a:prstGeom prst="rect">
              <a:avLst/>
            </a:prstGeom>
            <a:grpFill/>
            <a:ln>
              <a:noFill/>
            </a:ln>
          </p:spPr>
          <p:txBody>
            <a:bodyPr wrap="none">
              <a:spAutoFit/>
            </a:bodyPr>
            <a:lstStyle/>
            <a:p>
              <a:pPr lvl="0" algn="ctr"/>
              <a:r>
                <a:rPr lang="en-US" altLang="zh-CN" dirty="0">
                  <a:solidFill>
                    <a:srgbClr val="FFCF37"/>
                  </a:solidFill>
                  <a:latin typeface="微软雅黑" panose="020B0503020204020204" pitchFamily="34" charset="-122"/>
                  <a:ea typeface="微软雅黑" panose="020B0503020204020204" pitchFamily="34" charset="-122"/>
                </a:rPr>
                <a:t>2021</a:t>
              </a:r>
              <a:r>
                <a:rPr lang="zh-CN" altLang="en-US" dirty="0">
                  <a:solidFill>
                    <a:srgbClr val="FFCF37"/>
                  </a:solidFill>
                  <a:latin typeface="微软雅黑" panose="020B0503020204020204" pitchFamily="34" charset="-122"/>
                  <a:ea typeface="微软雅黑" panose="020B0503020204020204" pitchFamily="34" charset="-122"/>
                </a:rPr>
                <a:t>年</a:t>
              </a:r>
            </a:p>
          </p:txBody>
        </p:sp>
      </p:grpSp>
    </p:spTree>
    <p:extLst>
      <p:ext uri="{BB962C8B-B14F-4D97-AF65-F5344CB8AC3E}">
        <p14:creationId xmlns:p14="http://schemas.microsoft.com/office/powerpoint/2010/main" val="313729094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3" presetClass="entr" presetSubtype="28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250" fill="hold"/>
                                        <p:tgtEl>
                                          <p:spTgt spid="7"/>
                                        </p:tgtEl>
                                        <p:attrNameLst>
                                          <p:attrName>ppt_w</p:attrName>
                                        </p:attrNameLst>
                                      </p:cBhvr>
                                      <p:tavLst>
                                        <p:tav tm="0">
                                          <p:val>
                                            <p:strVal val="4/3*#ppt_w"/>
                                          </p:val>
                                        </p:tav>
                                        <p:tav tm="100000">
                                          <p:val>
                                            <p:strVal val="#ppt_w"/>
                                          </p:val>
                                        </p:tav>
                                      </p:tavLst>
                                    </p:anim>
                                    <p:anim calcmode="lin" valueType="num">
                                      <p:cBhvr>
                                        <p:cTn id="12" dur="250" fill="hold"/>
                                        <p:tgtEl>
                                          <p:spTgt spid="7"/>
                                        </p:tgtEl>
                                        <p:attrNameLst>
                                          <p:attrName>ppt_h</p:attrName>
                                        </p:attrNameLst>
                                      </p:cBhvr>
                                      <p:tavLst>
                                        <p:tav tm="0">
                                          <p:val>
                                            <p:strVal val="4/3*#ppt_h"/>
                                          </p:val>
                                        </p:tav>
                                        <p:tav tm="100000">
                                          <p:val>
                                            <p:strVal val="#ppt_h"/>
                                          </p:val>
                                        </p:tav>
                                      </p:tavLst>
                                    </p:anim>
                                  </p:childTnLst>
                                </p:cTn>
                              </p:par>
                            </p:childTnLst>
                          </p:cTn>
                        </p:par>
                        <p:par>
                          <p:cTn id="13" fill="hold">
                            <p:stCondLst>
                              <p:cond delay="750"/>
                            </p:stCondLst>
                            <p:childTnLst>
                              <p:par>
                                <p:cTn id="14" presetID="47"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anim calcmode="lin" valueType="num">
                                      <p:cBhvr>
                                        <p:cTn id="17" dur="500" fill="hold"/>
                                        <p:tgtEl>
                                          <p:spTgt spid="9"/>
                                        </p:tgtEl>
                                        <p:attrNameLst>
                                          <p:attrName>ppt_x</p:attrName>
                                        </p:attrNameLst>
                                      </p:cBhvr>
                                      <p:tavLst>
                                        <p:tav tm="0">
                                          <p:val>
                                            <p:strVal val="#ppt_x"/>
                                          </p:val>
                                        </p:tav>
                                        <p:tav tm="100000">
                                          <p:val>
                                            <p:strVal val="#ppt_x"/>
                                          </p:val>
                                        </p:tav>
                                      </p:tavLst>
                                    </p:anim>
                                    <p:anim calcmode="lin" valueType="num">
                                      <p:cBhvr>
                                        <p:cTn id="18" dur="500" fill="hold"/>
                                        <p:tgtEl>
                                          <p:spTgt spid="9"/>
                                        </p:tgtEl>
                                        <p:attrNameLst>
                                          <p:attrName>ppt_y</p:attrName>
                                        </p:attrNameLst>
                                      </p:cBhvr>
                                      <p:tavLst>
                                        <p:tav tm="0">
                                          <p:val>
                                            <p:strVal val="#ppt_y-.1"/>
                                          </p:val>
                                        </p:tav>
                                        <p:tav tm="100000">
                                          <p:val>
                                            <p:strVal val="#ppt_y"/>
                                          </p:val>
                                        </p:tav>
                                      </p:tavLst>
                                    </p:anim>
                                  </p:childTnLst>
                                </p:cTn>
                              </p:par>
                            </p:childTnLst>
                          </p:cTn>
                        </p:par>
                        <p:par>
                          <p:cTn id="19" fill="hold">
                            <p:stCondLst>
                              <p:cond delay="1250"/>
                            </p:stCondLst>
                            <p:childTnLst>
                              <p:par>
                                <p:cTn id="20" presetID="2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250"/>
                                        <p:tgtEl>
                                          <p:spTgt spid="8"/>
                                        </p:tgtEl>
                                      </p:cBhvr>
                                    </p:animEffect>
                                  </p:childTnLst>
                                </p:cTn>
                              </p:par>
                            </p:childTnLst>
                          </p:cTn>
                        </p:par>
                        <p:par>
                          <p:cTn id="23" fill="hold">
                            <p:stCondLst>
                              <p:cond delay="1500"/>
                            </p:stCondLst>
                            <p:childTnLst>
                              <p:par>
                                <p:cTn id="24" presetID="23" presetClass="entr" presetSubtype="288"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250" fill="hold"/>
                                        <p:tgtEl>
                                          <p:spTgt spid="14"/>
                                        </p:tgtEl>
                                        <p:attrNameLst>
                                          <p:attrName>ppt_w</p:attrName>
                                        </p:attrNameLst>
                                      </p:cBhvr>
                                      <p:tavLst>
                                        <p:tav tm="0">
                                          <p:val>
                                            <p:strVal val="4/3*#ppt_w"/>
                                          </p:val>
                                        </p:tav>
                                        <p:tav tm="100000">
                                          <p:val>
                                            <p:strVal val="#ppt_w"/>
                                          </p:val>
                                        </p:tav>
                                      </p:tavLst>
                                    </p:anim>
                                    <p:anim calcmode="lin" valueType="num">
                                      <p:cBhvr>
                                        <p:cTn id="27" dur="250" fill="hold"/>
                                        <p:tgtEl>
                                          <p:spTgt spid="14"/>
                                        </p:tgtEl>
                                        <p:attrNameLst>
                                          <p:attrName>ppt_h</p:attrName>
                                        </p:attrNameLst>
                                      </p:cBhvr>
                                      <p:tavLst>
                                        <p:tav tm="0">
                                          <p:val>
                                            <p:strVal val="4/3*#ppt_h"/>
                                          </p:val>
                                        </p:tav>
                                        <p:tav tm="100000">
                                          <p:val>
                                            <p:strVal val="#ppt_h"/>
                                          </p:val>
                                        </p:tav>
                                      </p:tavLst>
                                    </p:anim>
                                  </p:childTnLst>
                                </p:cTn>
                              </p:par>
                            </p:childTnLst>
                          </p:cTn>
                        </p:par>
                        <p:par>
                          <p:cTn id="28" fill="hold">
                            <p:stCondLst>
                              <p:cond delay="1750"/>
                            </p:stCondLst>
                            <p:childTnLst>
                              <p:par>
                                <p:cTn id="29" presetID="47"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anim calcmode="lin" valueType="num">
                                      <p:cBhvr>
                                        <p:cTn id="32" dur="500" fill="hold"/>
                                        <p:tgtEl>
                                          <p:spTgt spid="16"/>
                                        </p:tgtEl>
                                        <p:attrNameLst>
                                          <p:attrName>ppt_x</p:attrName>
                                        </p:attrNameLst>
                                      </p:cBhvr>
                                      <p:tavLst>
                                        <p:tav tm="0">
                                          <p:val>
                                            <p:strVal val="#ppt_x"/>
                                          </p:val>
                                        </p:tav>
                                        <p:tav tm="100000">
                                          <p:val>
                                            <p:strVal val="#ppt_x"/>
                                          </p:val>
                                        </p:tav>
                                      </p:tavLst>
                                    </p:anim>
                                    <p:anim calcmode="lin" valueType="num">
                                      <p:cBhvr>
                                        <p:cTn id="33" dur="500" fill="hold"/>
                                        <p:tgtEl>
                                          <p:spTgt spid="16"/>
                                        </p:tgtEl>
                                        <p:attrNameLst>
                                          <p:attrName>ppt_y</p:attrName>
                                        </p:attrNameLst>
                                      </p:cBhvr>
                                      <p:tavLst>
                                        <p:tav tm="0">
                                          <p:val>
                                            <p:strVal val="#ppt_y-.1"/>
                                          </p:val>
                                        </p:tav>
                                        <p:tav tm="100000">
                                          <p:val>
                                            <p:strVal val="#ppt_y"/>
                                          </p:val>
                                        </p:tav>
                                      </p:tavLst>
                                    </p:anim>
                                  </p:childTnLst>
                                </p:cTn>
                              </p:par>
                            </p:childTnLst>
                          </p:cTn>
                        </p:par>
                        <p:par>
                          <p:cTn id="34" fill="hold">
                            <p:stCondLst>
                              <p:cond delay="2250"/>
                            </p:stCondLst>
                            <p:childTnLst>
                              <p:par>
                                <p:cTn id="35" presetID="22" presetClass="entr" presetSubtype="8"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250"/>
                                        <p:tgtEl>
                                          <p:spTgt spid="15"/>
                                        </p:tgtEl>
                                      </p:cBhvr>
                                    </p:animEffect>
                                  </p:childTnLst>
                                </p:cTn>
                              </p:par>
                            </p:childTnLst>
                          </p:cTn>
                        </p:par>
                        <p:par>
                          <p:cTn id="38" fill="hold">
                            <p:stCondLst>
                              <p:cond delay="2500"/>
                            </p:stCondLst>
                            <p:childTnLst>
                              <p:par>
                                <p:cTn id="39" presetID="23" presetClass="entr" presetSubtype="288"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250" fill="hold"/>
                                        <p:tgtEl>
                                          <p:spTgt spid="21"/>
                                        </p:tgtEl>
                                        <p:attrNameLst>
                                          <p:attrName>ppt_w</p:attrName>
                                        </p:attrNameLst>
                                      </p:cBhvr>
                                      <p:tavLst>
                                        <p:tav tm="0">
                                          <p:val>
                                            <p:strVal val="4/3*#ppt_w"/>
                                          </p:val>
                                        </p:tav>
                                        <p:tav tm="100000">
                                          <p:val>
                                            <p:strVal val="#ppt_w"/>
                                          </p:val>
                                        </p:tav>
                                      </p:tavLst>
                                    </p:anim>
                                    <p:anim calcmode="lin" valueType="num">
                                      <p:cBhvr>
                                        <p:cTn id="42" dur="250" fill="hold"/>
                                        <p:tgtEl>
                                          <p:spTgt spid="21"/>
                                        </p:tgtEl>
                                        <p:attrNameLst>
                                          <p:attrName>ppt_h</p:attrName>
                                        </p:attrNameLst>
                                      </p:cBhvr>
                                      <p:tavLst>
                                        <p:tav tm="0">
                                          <p:val>
                                            <p:strVal val="4/3*#ppt_h"/>
                                          </p:val>
                                        </p:tav>
                                        <p:tav tm="100000">
                                          <p:val>
                                            <p:strVal val="#ppt_h"/>
                                          </p:val>
                                        </p:tav>
                                      </p:tavLst>
                                    </p:anim>
                                  </p:childTnLst>
                                </p:cTn>
                              </p:par>
                            </p:childTnLst>
                          </p:cTn>
                        </p:par>
                        <p:par>
                          <p:cTn id="43" fill="hold">
                            <p:stCondLst>
                              <p:cond delay="2750"/>
                            </p:stCondLst>
                            <p:childTnLst>
                              <p:par>
                                <p:cTn id="44" presetID="47" presetClass="entr" presetSubtype="0" fill="hold"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anim calcmode="lin" valueType="num">
                                      <p:cBhvr>
                                        <p:cTn id="47" dur="500" fill="hold"/>
                                        <p:tgtEl>
                                          <p:spTgt spid="23"/>
                                        </p:tgtEl>
                                        <p:attrNameLst>
                                          <p:attrName>ppt_x</p:attrName>
                                        </p:attrNameLst>
                                      </p:cBhvr>
                                      <p:tavLst>
                                        <p:tav tm="0">
                                          <p:val>
                                            <p:strVal val="#ppt_x"/>
                                          </p:val>
                                        </p:tav>
                                        <p:tav tm="100000">
                                          <p:val>
                                            <p:strVal val="#ppt_x"/>
                                          </p:val>
                                        </p:tav>
                                      </p:tavLst>
                                    </p:anim>
                                    <p:anim calcmode="lin" valueType="num">
                                      <p:cBhvr>
                                        <p:cTn id="48" dur="500" fill="hold"/>
                                        <p:tgtEl>
                                          <p:spTgt spid="23"/>
                                        </p:tgtEl>
                                        <p:attrNameLst>
                                          <p:attrName>ppt_y</p:attrName>
                                        </p:attrNameLst>
                                      </p:cBhvr>
                                      <p:tavLst>
                                        <p:tav tm="0">
                                          <p:val>
                                            <p:strVal val="#ppt_y-.1"/>
                                          </p:val>
                                        </p:tav>
                                        <p:tav tm="100000">
                                          <p:val>
                                            <p:strVal val="#ppt_y"/>
                                          </p:val>
                                        </p:tav>
                                      </p:tavLst>
                                    </p:anim>
                                  </p:childTnLst>
                                </p:cTn>
                              </p:par>
                            </p:childTnLst>
                          </p:cTn>
                        </p:par>
                        <p:par>
                          <p:cTn id="49" fill="hold">
                            <p:stCondLst>
                              <p:cond delay="3250"/>
                            </p:stCondLst>
                            <p:childTnLst>
                              <p:par>
                                <p:cTn id="50" presetID="22" presetClass="entr" presetSubtype="8"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left)">
                                      <p:cBhvr>
                                        <p:cTn id="52" dur="250"/>
                                        <p:tgtEl>
                                          <p:spTgt spid="22"/>
                                        </p:tgtEl>
                                      </p:cBhvr>
                                    </p:animEffect>
                                  </p:childTnLst>
                                </p:cTn>
                              </p:par>
                            </p:childTnLst>
                          </p:cTn>
                        </p:par>
                        <p:par>
                          <p:cTn id="53" fill="hold">
                            <p:stCondLst>
                              <p:cond delay="3500"/>
                            </p:stCondLst>
                            <p:childTnLst>
                              <p:par>
                                <p:cTn id="54" presetID="23" presetClass="entr" presetSubtype="288"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250" fill="hold"/>
                                        <p:tgtEl>
                                          <p:spTgt spid="28"/>
                                        </p:tgtEl>
                                        <p:attrNameLst>
                                          <p:attrName>ppt_w</p:attrName>
                                        </p:attrNameLst>
                                      </p:cBhvr>
                                      <p:tavLst>
                                        <p:tav tm="0">
                                          <p:val>
                                            <p:strVal val="4/3*#ppt_w"/>
                                          </p:val>
                                        </p:tav>
                                        <p:tav tm="100000">
                                          <p:val>
                                            <p:strVal val="#ppt_w"/>
                                          </p:val>
                                        </p:tav>
                                      </p:tavLst>
                                    </p:anim>
                                    <p:anim calcmode="lin" valueType="num">
                                      <p:cBhvr>
                                        <p:cTn id="57" dur="250" fill="hold"/>
                                        <p:tgtEl>
                                          <p:spTgt spid="28"/>
                                        </p:tgtEl>
                                        <p:attrNameLst>
                                          <p:attrName>ppt_h</p:attrName>
                                        </p:attrNameLst>
                                      </p:cBhvr>
                                      <p:tavLst>
                                        <p:tav tm="0">
                                          <p:val>
                                            <p:strVal val="4/3*#ppt_h"/>
                                          </p:val>
                                        </p:tav>
                                        <p:tav tm="100000">
                                          <p:val>
                                            <p:strVal val="#ppt_h"/>
                                          </p:val>
                                        </p:tav>
                                      </p:tavLst>
                                    </p:anim>
                                  </p:childTnLst>
                                </p:cTn>
                              </p:par>
                            </p:childTnLst>
                          </p:cTn>
                        </p:par>
                        <p:par>
                          <p:cTn id="58" fill="hold">
                            <p:stCondLst>
                              <p:cond delay="3750"/>
                            </p:stCondLst>
                            <p:childTnLst>
                              <p:par>
                                <p:cTn id="59" presetID="47" presetClass="entr" presetSubtype="0" fill="hold" nodeType="after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anim calcmode="lin" valueType="num">
                                      <p:cBhvr>
                                        <p:cTn id="62" dur="500" fill="hold"/>
                                        <p:tgtEl>
                                          <p:spTgt spid="30"/>
                                        </p:tgtEl>
                                        <p:attrNameLst>
                                          <p:attrName>ppt_x</p:attrName>
                                        </p:attrNameLst>
                                      </p:cBhvr>
                                      <p:tavLst>
                                        <p:tav tm="0">
                                          <p:val>
                                            <p:strVal val="#ppt_x"/>
                                          </p:val>
                                        </p:tav>
                                        <p:tav tm="100000">
                                          <p:val>
                                            <p:strVal val="#ppt_x"/>
                                          </p:val>
                                        </p:tav>
                                      </p:tavLst>
                                    </p:anim>
                                    <p:anim calcmode="lin" valueType="num">
                                      <p:cBhvr>
                                        <p:cTn id="63" dur="500" fill="hold"/>
                                        <p:tgtEl>
                                          <p:spTgt spid="30"/>
                                        </p:tgtEl>
                                        <p:attrNameLst>
                                          <p:attrName>ppt_y</p:attrName>
                                        </p:attrNameLst>
                                      </p:cBhvr>
                                      <p:tavLst>
                                        <p:tav tm="0">
                                          <p:val>
                                            <p:strVal val="#ppt_y-.1"/>
                                          </p:val>
                                        </p:tav>
                                        <p:tav tm="100000">
                                          <p:val>
                                            <p:strVal val="#ppt_y"/>
                                          </p:val>
                                        </p:tav>
                                      </p:tavLst>
                                    </p:anim>
                                  </p:childTnLst>
                                </p:cTn>
                              </p:par>
                            </p:childTnLst>
                          </p:cTn>
                        </p:par>
                        <p:par>
                          <p:cTn id="64" fill="hold">
                            <p:stCondLst>
                              <p:cond delay="4250"/>
                            </p:stCondLst>
                            <p:childTnLst>
                              <p:par>
                                <p:cTn id="65" presetID="22" presetClass="entr" presetSubtype="8"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left)">
                                      <p:cBhvr>
                                        <p:cTn id="67" dur="250"/>
                                        <p:tgtEl>
                                          <p:spTgt spid="29"/>
                                        </p:tgtEl>
                                      </p:cBhvr>
                                    </p:animEffect>
                                  </p:childTnLst>
                                </p:cTn>
                              </p:par>
                            </p:childTnLst>
                          </p:cTn>
                        </p:par>
                        <p:par>
                          <p:cTn id="68" fill="hold">
                            <p:stCondLst>
                              <p:cond delay="4500"/>
                            </p:stCondLst>
                            <p:childTnLst>
                              <p:par>
                                <p:cTn id="69" presetID="23" presetClass="entr" presetSubtype="288" fill="hold" grpId="0" nodeType="after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p:cTn id="71" dur="250" fill="hold"/>
                                        <p:tgtEl>
                                          <p:spTgt spid="35"/>
                                        </p:tgtEl>
                                        <p:attrNameLst>
                                          <p:attrName>ppt_w</p:attrName>
                                        </p:attrNameLst>
                                      </p:cBhvr>
                                      <p:tavLst>
                                        <p:tav tm="0">
                                          <p:val>
                                            <p:strVal val="4/3*#ppt_w"/>
                                          </p:val>
                                        </p:tav>
                                        <p:tav tm="100000">
                                          <p:val>
                                            <p:strVal val="#ppt_w"/>
                                          </p:val>
                                        </p:tav>
                                      </p:tavLst>
                                    </p:anim>
                                    <p:anim calcmode="lin" valueType="num">
                                      <p:cBhvr>
                                        <p:cTn id="72" dur="250" fill="hold"/>
                                        <p:tgtEl>
                                          <p:spTgt spid="35"/>
                                        </p:tgtEl>
                                        <p:attrNameLst>
                                          <p:attrName>ppt_h</p:attrName>
                                        </p:attrNameLst>
                                      </p:cBhvr>
                                      <p:tavLst>
                                        <p:tav tm="0">
                                          <p:val>
                                            <p:strVal val="4/3*#ppt_h"/>
                                          </p:val>
                                        </p:tav>
                                        <p:tav tm="100000">
                                          <p:val>
                                            <p:strVal val="#ppt_h"/>
                                          </p:val>
                                        </p:tav>
                                      </p:tavLst>
                                    </p:anim>
                                  </p:childTnLst>
                                </p:cTn>
                              </p:par>
                            </p:childTnLst>
                          </p:cTn>
                        </p:par>
                        <p:par>
                          <p:cTn id="73" fill="hold">
                            <p:stCondLst>
                              <p:cond delay="4750"/>
                            </p:stCondLst>
                            <p:childTnLst>
                              <p:par>
                                <p:cTn id="74" presetID="22" presetClass="entr" presetSubtype="8" fill="hold" grpId="0" nodeType="after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wipe(left)">
                                      <p:cBhvr>
                                        <p:cTn id="76" dur="250"/>
                                        <p:tgtEl>
                                          <p:spTgt spid="36"/>
                                        </p:tgtEl>
                                      </p:cBhvr>
                                    </p:animEffect>
                                  </p:childTnLst>
                                </p:cTn>
                              </p:par>
                            </p:childTnLst>
                          </p:cTn>
                        </p:par>
                        <p:par>
                          <p:cTn id="77" fill="hold">
                            <p:stCondLst>
                              <p:cond delay="5000"/>
                            </p:stCondLst>
                            <p:childTnLst>
                              <p:par>
                                <p:cTn id="78" presetID="47" presetClass="entr" presetSubtype="0" fill="hold" nodeType="after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anim calcmode="lin" valueType="num">
                                      <p:cBhvr>
                                        <p:cTn id="81" dur="500" fill="hold"/>
                                        <p:tgtEl>
                                          <p:spTgt spid="37"/>
                                        </p:tgtEl>
                                        <p:attrNameLst>
                                          <p:attrName>ppt_x</p:attrName>
                                        </p:attrNameLst>
                                      </p:cBhvr>
                                      <p:tavLst>
                                        <p:tav tm="0">
                                          <p:val>
                                            <p:strVal val="#ppt_x"/>
                                          </p:val>
                                        </p:tav>
                                        <p:tav tm="100000">
                                          <p:val>
                                            <p:strVal val="#ppt_x"/>
                                          </p:val>
                                        </p:tav>
                                      </p:tavLst>
                                    </p:anim>
                                    <p:anim calcmode="lin" valueType="num">
                                      <p:cBhvr>
                                        <p:cTn id="82"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4" grpId="0" animBg="1"/>
      <p:bldP spid="15" grpId="0"/>
      <p:bldP spid="21" grpId="0" animBg="1"/>
      <p:bldP spid="22" grpId="0"/>
      <p:bldP spid="28" grpId="0" animBg="1"/>
      <p:bldP spid="29" grpId="0"/>
      <p:bldP spid="35" grpId="0" animBg="1"/>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6000" y="542925"/>
            <a:ext cx="11520000" cy="177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27965" y="56515"/>
            <a:ext cx="1308100" cy="400110"/>
          </a:xfrm>
          <a:prstGeom prst="rect">
            <a:avLst/>
          </a:prstGeom>
          <a:solidFill>
            <a:srgbClr val="FFC000"/>
          </a:solidFill>
        </p:spPr>
        <p:txBody>
          <a:bodyPr wrap="square" rtlCol="0" anchor="t">
            <a:spAutoFit/>
          </a:bodyPr>
          <a:lstStyle/>
          <a:p>
            <a:pPr algn="ctr"/>
            <a:r>
              <a:rPr lang="zh-CN" altLang="en-US" sz="2000" b="1" dirty="0">
                <a:solidFill>
                  <a:schemeClr val="bg1"/>
                </a:solidFill>
                <a:latin typeface="微软雅黑" panose="020B0503020204020204" charset="-122"/>
                <a:ea typeface="微软雅黑" panose="020B0503020204020204" charset="-122"/>
                <a:sym typeface="宋体" panose="02010600030101010101" pitchFamily="2" charset="-122"/>
              </a:rPr>
              <a:t>标题</a:t>
            </a:r>
          </a:p>
        </p:txBody>
      </p:sp>
      <p:sp>
        <p:nvSpPr>
          <p:cNvPr id="6" name="矩形 5"/>
          <p:cNvSpPr/>
          <p:nvPr/>
        </p:nvSpPr>
        <p:spPr>
          <a:xfrm>
            <a:off x="1126654" y="1916832"/>
            <a:ext cx="1800200" cy="1800200"/>
          </a:xfrm>
          <a:prstGeom prst="rect">
            <a:avLst/>
          </a:prstGeom>
          <a:solidFill>
            <a:schemeClr val="bg1">
              <a:lumMod val="50000"/>
            </a:schemeClr>
          </a:solidFill>
          <a:ln>
            <a:solidFill>
              <a:schemeClr val="bg1">
                <a:lumMod val="50000"/>
              </a:schemeClr>
            </a:solid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p:cNvSpPr/>
          <p:nvPr/>
        </p:nvSpPr>
        <p:spPr>
          <a:xfrm>
            <a:off x="1126654" y="3717032"/>
            <a:ext cx="1800200" cy="108012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2">
                    <a:lumMod val="50000"/>
                  </a:schemeClr>
                </a:solidFill>
                <a:latin typeface="微软雅黑" panose="020B0503020204020204" pitchFamily="34" charset="-122"/>
                <a:ea typeface="微软雅黑" panose="020B0503020204020204" pitchFamily="34" charset="-122"/>
                <a:cs typeface="华文黑体" panose="02010600030101010101" pitchFamily="2" charset="-122"/>
              </a:rPr>
              <a:t>点击添加标题</a:t>
            </a:r>
          </a:p>
          <a:p>
            <a:pPr algn="ctr"/>
            <a:r>
              <a:rPr lang="zh-CN" altLang="en-US" sz="1400" dirty="0">
                <a:solidFill>
                  <a:schemeClr val="bg2">
                    <a:lumMod val="50000"/>
                  </a:schemeClr>
                </a:solidFill>
                <a:latin typeface="微软雅黑" panose="020B0503020204020204" pitchFamily="34" charset="-122"/>
                <a:ea typeface="微软雅黑" panose="020B0503020204020204" pitchFamily="34" charset="-122"/>
                <a:cs typeface="华文黑体" panose="02010600030101010101" pitchFamily="2" charset="-122"/>
              </a:rPr>
              <a:t>点击添加标题</a:t>
            </a:r>
          </a:p>
        </p:txBody>
      </p:sp>
      <p:sp>
        <p:nvSpPr>
          <p:cNvPr id="8" name="矩形 7"/>
          <p:cNvSpPr/>
          <p:nvPr/>
        </p:nvSpPr>
        <p:spPr>
          <a:xfrm>
            <a:off x="3160880" y="1916832"/>
            <a:ext cx="1800200" cy="1800200"/>
          </a:xfrm>
          <a:prstGeom prst="rect">
            <a:avLst/>
          </a:prstGeom>
          <a:solidFill>
            <a:srgbClr val="F2B800"/>
          </a:solidFill>
          <a:ln>
            <a:solidFill>
              <a:srgbClr val="FFC000"/>
            </a:solid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a:off x="3160880" y="3717032"/>
            <a:ext cx="1800200" cy="108012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bg2">
                    <a:lumMod val="50000"/>
                  </a:schemeClr>
                </a:solidFill>
                <a:latin typeface="微软雅黑" panose="020B0503020204020204" pitchFamily="34" charset="-122"/>
                <a:ea typeface="微软雅黑" panose="020B0503020204020204" pitchFamily="34" charset="-122"/>
                <a:cs typeface="华文黑体" panose="02010600030101010101" pitchFamily="2" charset="-122"/>
              </a:rPr>
              <a:t>点击添加标题</a:t>
            </a:r>
          </a:p>
          <a:p>
            <a:pPr algn="ctr"/>
            <a:r>
              <a:rPr lang="zh-CN" altLang="en-US" sz="1400">
                <a:solidFill>
                  <a:schemeClr val="bg2">
                    <a:lumMod val="50000"/>
                  </a:schemeClr>
                </a:solidFill>
                <a:latin typeface="微软雅黑" panose="020B0503020204020204" pitchFamily="34" charset="-122"/>
                <a:ea typeface="微软雅黑" panose="020B0503020204020204" pitchFamily="34" charset="-122"/>
                <a:cs typeface="华文黑体" panose="02010600030101010101" pitchFamily="2" charset="-122"/>
              </a:rPr>
              <a:t>点击添加标题</a:t>
            </a:r>
          </a:p>
        </p:txBody>
      </p:sp>
      <p:sp>
        <p:nvSpPr>
          <p:cNvPr id="10" name="矩形 9"/>
          <p:cNvSpPr/>
          <p:nvPr/>
        </p:nvSpPr>
        <p:spPr>
          <a:xfrm>
            <a:off x="5195106" y="1916832"/>
            <a:ext cx="1800200" cy="1800200"/>
          </a:xfrm>
          <a:prstGeom prst="rect">
            <a:avLst/>
          </a:prstGeom>
          <a:solidFill>
            <a:schemeClr val="bg1">
              <a:lumMod val="50000"/>
            </a:schemeClr>
          </a:solidFill>
          <a:ln>
            <a:solidFill>
              <a:schemeClr val="bg1">
                <a:lumMod val="50000"/>
              </a:schemeClr>
            </a:solid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p:cNvSpPr/>
          <p:nvPr/>
        </p:nvSpPr>
        <p:spPr>
          <a:xfrm>
            <a:off x="5195106" y="3717032"/>
            <a:ext cx="1800200" cy="108012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bg2">
                    <a:lumMod val="50000"/>
                  </a:schemeClr>
                </a:solidFill>
                <a:latin typeface="微软雅黑" panose="020B0503020204020204" pitchFamily="34" charset="-122"/>
                <a:ea typeface="微软雅黑" panose="020B0503020204020204" pitchFamily="34" charset="-122"/>
                <a:cs typeface="华文黑体" panose="02010600030101010101" pitchFamily="2" charset="-122"/>
              </a:rPr>
              <a:t>点击添加标题</a:t>
            </a:r>
          </a:p>
          <a:p>
            <a:pPr algn="ctr"/>
            <a:r>
              <a:rPr lang="zh-CN" altLang="en-US" sz="1400">
                <a:solidFill>
                  <a:schemeClr val="bg2">
                    <a:lumMod val="50000"/>
                  </a:schemeClr>
                </a:solidFill>
                <a:latin typeface="微软雅黑" panose="020B0503020204020204" pitchFamily="34" charset="-122"/>
                <a:ea typeface="微软雅黑" panose="020B0503020204020204" pitchFamily="34" charset="-122"/>
                <a:cs typeface="华文黑体" panose="02010600030101010101" pitchFamily="2" charset="-122"/>
              </a:rPr>
              <a:t>点击添加标题</a:t>
            </a:r>
          </a:p>
        </p:txBody>
      </p:sp>
      <p:sp>
        <p:nvSpPr>
          <p:cNvPr id="12" name="矩形 11"/>
          <p:cNvSpPr/>
          <p:nvPr/>
        </p:nvSpPr>
        <p:spPr>
          <a:xfrm>
            <a:off x="7229332" y="1916832"/>
            <a:ext cx="1800200" cy="1800200"/>
          </a:xfrm>
          <a:prstGeom prst="rect">
            <a:avLst/>
          </a:prstGeom>
          <a:solidFill>
            <a:srgbClr val="F2B800"/>
          </a:solidFill>
          <a:ln>
            <a:solidFill>
              <a:srgbClr val="FFC000"/>
            </a:solid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p:cNvSpPr/>
          <p:nvPr/>
        </p:nvSpPr>
        <p:spPr>
          <a:xfrm>
            <a:off x="7229332" y="3717032"/>
            <a:ext cx="1800200" cy="108012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bg2">
                    <a:lumMod val="50000"/>
                  </a:schemeClr>
                </a:solidFill>
                <a:latin typeface="微软雅黑" panose="020B0503020204020204" pitchFamily="34" charset="-122"/>
                <a:ea typeface="微软雅黑" panose="020B0503020204020204" pitchFamily="34" charset="-122"/>
                <a:cs typeface="华文黑体" panose="02010600030101010101" pitchFamily="2" charset="-122"/>
              </a:rPr>
              <a:t>点击添加标题</a:t>
            </a:r>
          </a:p>
          <a:p>
            <a:pPr algn="ctr"/>
            <a:r>
              <a:rPr lang="zh-CN" altLang="en-US" sz="1400">
                <a:solidFill>
                  <a:schemeClr val="bg2">
                    <a:lumMod val="50000"/>
                  </a:schemeClr>
                </a:solidFill>
                <a:latin typeface="微软雅黑" panose="020B0503020204020204" pitchFamily="34" charset="-122"/>
                <a:ea typeface="微软雅黑" panose="020B0503020204020204" pitchFamily="34" charset="-122"/>
                <a:cs typeface="华文黑体" panose="02010600030101010101" pitchFamily="2" charset="-122"/>
              </a:rPr>
              <a:t>点击添加标题</a:t>
            </a:r>
          </a:p>
        </p:txBody>
      </p:sp>
      <p:sp>
        <p:nvSpPr>
          <p:cNvPr id="14" name="矩形 13"/>
          <p:cNvSpPr/>
          <p:nvPr/>
        </p:nvSpPr>
        <p:spPr>
          <a:xfrm>
            <a:off x="9263558" y="1916832"/>
            <a:ext cx="1800200" cy="1800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矩形 14"/>
          <p:cNvSpPr/>
          <p:nvPr/>
        </p:nvSpPr>
        <p:spPr>
          <a:xfrm>
            <a:off x="9263558" y="3717032"/>
            <a:ext cx="1800200" cy="1080120"/>
          </a:xfrm>
          <a:prstGeom prst="rect">
            <a:avLst/>
          </a:prstGeom>
          <a:solidFill>
            <a:schemeClr val="bg1">
              <a:lumMod val="50000"/>
            </a:schemeClr>
          </a:solidFill>
          <a:ln>
            <a:solidFill>
              <a:schemeClr val="bg1">
                <a:lumMod val="50000"/>
              </a:schemeClr>
            </a:solid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a:latin typeface="微软雅黑" panose="020B0503020204020204" pitchFamily="34" charset="-122"/>
                <a:ea typeface="微软雅黑" panose="020B0503020204020204" pitchFamily="34" charset="-122"/>
              </a:rPr>
              <a:t>点击添加标题</a:t>
            </a:r>
          </a:p>
          <a:p>
            <a:pPr algn="ctr"/>
            <a:r>
              <a:rPr lang="zh-CN" altLang="en-US" sz="1400">
                <a:latin typeface="微软雅黑" panose="020B0503020204020204" pitchFamily="34" charset="-122"/>
                <a:ea typeface="微软雅黑" panose="020B0503020204020204" pitchFamily="34" charset="-122"/>
              </a:rPr>
              <a:t>点击添加标题</a:t>
            </a:r>
          </a:p>
        </p:txBody>
      </p:sp>
      <p:grpSp>
        <p:nvGrpSpPr>
          <p:cNvPr id="16" name="组合 15"/>
          <p:cNvGrpSpPr/>
          <p:nvPr/>
        </p:nvGrpSpPr>
        <p:grpSpPr>
          <a:xfrm>
            <a:off x="1702982" y="2132856"/>
            <a:ext cx="647544" cy="832380"/>
            <a:chOff x="3095876" y="2479873"/>
            <a:chExt cx="366231" cy="470769"/>
          </a:xfrm>
        </p:grpSpPr>
        <p:sp>
          <p:nvSpPr>
            <p:cNvPr id="17" name="Freeform 108"/>
            <p:cNvSpPr/>
            <p:nvPr/>
          </p:nvSpPr>
          <p:spPr bwMode="auto">
            <a:xfrm flipH="1">
              <a:off x="3095876" y="2898027"/>
              <a:ext cx="51923"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8" name="Freeform 109"/>
            <p:cNvSpPr>
              <a:spLocks noEditPoints="1"/>
            </p:cNvSpPr>
            <p:nvPr/>
          </p:nvSpPr>
          <p:spPr bwMode="auto">
            <a:xfrm flipH="1">
              <a:off x="3095876" y="2479873"/>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9" name="Rectangle 110"/>
            <p:cNvSpPr>
              <a:spLocks noChangeArrowheads="1"/>
            </p:cNvSpPr>
            <p:nvPr/>
          </p:nvSpPr>
          <p:spPr bwMode="auto">
            <a:xfrm flipH="1">
              <a:off x="3095876" y="2741565"/>
              <a:ext cx="51923" cy="519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0" name="Rectangle 111"/>
            <p:cNvSpPr>
              <a:spLocks noChangeArrowheads="1"/>
            </p:cNvSpPr>
            <p:nvPr/>
          </p:nvSpPr>
          <p:spPr bwMode="auto">
            <a:xfrm flipH="1">
              <a:off x="3095876" y="2819796"/>
              <a:ext cx="51923" cy="526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21" name="Freeform 64"/>
          <p:cNvSpPr>
            <a:spLocks noEditPoints="1"/>
          </p:cNvSpPr>
          <p:nvPr/>
        </p:nvSpPr>
        <p:spPr bwMode="auto">
          <a:xfrm flipH="1">
            <a:off x="3615266" y="2179535"/>
            <a:ext cx="891428" cy="739020"/>
          </a:xfrm>
          <a:custGeom>
            <a:avLst/>
            <a:gdLst>
              <a:gd name="T0" fmla="*/ 188 w 308"/>
              <a:gd name="T1" fmla="*/ 19 h 256"/>
              <a:gd name="T2" fmla="*/ 154 w 308"/>
              <a:gd name="T3" fmla="*/ 0 h 256"/>
              <a:gd name="T4" fmla="*/ 120 w 308"/>
              <a:gd name="T5" fmla="*/ 19 h 256"/>
              <a:gd name="T6" fmla="*/ 8 w 308"/>
              <a:gd name="T7" fmla="*/ 195 h 256"/>
              <a:gd name="T8" fmla="*/ 7 w 308"/>
              <a:gd name="T9" fmla="*/ 235 h 256"/>
              <a:gd name="T10" fmla="*/ 42 w 308"/>
              <a:gd name="T11" fmla="*/ 256 h 256"/>
              <a:gd name="T12" fmla="*/ 266 w 308"/>
              <a:gd name="T13" fmla="*/ 256 h 256"/>
              <a:gd name="T14" fmla="*/ 301 w 308"/>
              <a:gd name="T15" fmla="*/ 235 h 256"/>
              <a:gd name="T16" fmla="*/ 300 w 308"/>
              <a:gd name="T17" fmla="*/ 195 h 256"/>
              <a:gd name="T18" fmla="*/ 188 w 308"/>
              <a:gd name="T19" fmla="*/ 19 h 256"/>
              <a:gd name="T20" fmla="*/ 154 w 308"/>
              <a:gd name="T21" fmla="*/ 216 h 256"/>
              <a:gd name="T22" fmla="*/ 138 w 308"/>
              <a:gd name="T23" fmla="*/ 200 h 256"/>
              <a:gd name="T24" fmla="*/ 154 w 308"/>
              <a:gd name="T25" fmla="*/ 184 h 256"/>
              <a:gd name="T26" fmla="*/ 170 w 308"/>
              <a:gd name="T27" fmla="*/ 200 h 256"/>
              <a:gd name="T28" fmla="*/ 154 w 308"/>
              <a:gd name="T29" fmla="*/ 216 h 256"/>
              <a:gd name="T30" fmla="*/ 170 w 308"/>
              <a:gd name="T31" fmla="*/ 152 h 256"/>
              <a:gd name="T32" fmla="*/ 154 w 308"/>
              <a:gd name="T33" fmla="*/ 168 h 256"/>
              <a:gd name="T34" fmla="*/ 138 w 308"/>
              <a:gd name="T35" fmla="*/ 152 h 256"/>
              <a:gd name="T36" fmla="*/ 138 w 308"/>
              <a:gd name="T37" fmla="*/ 96 h 256"/>
              <a:gd name="T38" fmla="*/ 154 w 308"/>
              <a:gd name="T39" fmla="*/ 80 h 256"/>
              <a:gd name="T40" fmla="*/ 170 w 308"/>
              <a:gd name="T41" fmla="*/ 96 h 256"/>
              <a:gd name="T42" fmla="*/ 170 w 308"/>
              <a:gd name="T43" fmla="*/ 15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56">
                <a:moveTo>
                  <a:pt x="188" y="19"/>
                </a:moveTo>
                <a:cubicBezTo>
                  <a:pt x="180" y="7"/>
                  <a:pt x="168" y="0"/>
                  <a:pt x="154" y="0"/>
                </a:cubicBezTo>
                <a:cubicBezTo>
                  <a:pt x="140" y="0"/>
                  <a:pt x="128" y="7"/>
                  <a:pt x="120" y="19"/>
                </a:cubicBezTo>
                <a:cubicBezTo>
                  <a:pt x="8" y="195"/>
                  <a:pt x="8" y="195"/>
                  <a:pt x="8" y="195"/>
                </a:cubicBezTo>
                <a:cubicBezTo>
                  <a:pt x="0" y="207"/>
                  <a:pt x="0" y="222"/>
                  <a:pt x="7" y="235"/>
                </a:cubicBezTo>
                <a:cubicBezTo>
                  <a:pt x="14" y="248"/>
                  <a:pt x="27" y="256"/>
                  <a:pt x="42" y="256"/>
                </a:cubicBezTo>
                <a:cubicBezTo>
                  <a:pt x="266" y="256"/>
                  <a:pt x="266" y="256"/>
                  <a:pt x="266" y="256"/>
                </a:cubicBezTo>
                <a:cubicBezTo>
                  <a:pt x="281" y="256"/>
                  <a:pt x="294" y="248"/>
                  <a:pt x="301" y="235"/>
                </a:cubicBezTo>
                <a:cubicBezTo>
                  <a:pt x="308" y="222"/>
                  <a:pt x="308" y="207"/>
                  <a:pt x="300" y="195"/>
                </a:cubicBezTo>
                <a:lnTo>
                  <a:pt x="188" y="19"/>
                </a:lnTo>
                <a:close/>
                <a:moveTo>
                  <a:pt x="154" y="216"/>
                </a:moveTo>
                <a:cubicBezTo>
                  <a:pt x="145" y="216"/>
                  <a:pt x="138" y="209"/>
                  <a:pt x="138" y="200"/>
                </a:cubicBezTo>
                <a:cubicBezTo>
                  <a:pt x="138" y="191"/>
                  <a:pt x="145" y="184"/>
                  <a:pt x="154" y="184"/>
                </a:cubicBezTo>
                <a:cubicBezTo>
                  <a:pt x="163" y="184"/>
                  <a:pt x="170" y="191"/>
                  <a:pt x="170" y="200"/>
                </a:cubicBezTo>
                <a:cubicBezTo>
                  <a:pt x="170" y="209"/>
                  <a:pt x="163" y="216"/>
                  <a:pt x="154" y="216"/>
                </a:cubicBezTo>
                <a:close/>
                <a:moveTo>
                  <a:pt x="170" y="152"/>
                </a:moveTo>
                <a:cubicBezTo>
                  <a:pt x="170" y="161"/>
                  <a:pt x="163" y="168"/>
                  <a:pt x="154" y="168"/>
                </a:cubicBezTo>
                <a:cubicBezTo>
                  <a:pt x="145" y="168"/>
                  <a:pt x="138" y="161"/>
                  <a:pt x="138" y="152"/>
                </a:cubicBezTo>
                <a:cubicBezTo>
                  <a:pt x="138" y="96"/>
                  <a:pt x="138" y="96"/>
                  <a:pt x="138" y="96"/>
                </a:cubicBezTo>
                <a:cubicBezTo>
                  <a:pt x="138" y="87"/>
                  <a:pt x="145" y="80"/>
                  <a:pt x="154" y="80"/>
                </a:cubicBezTo>
                <a:cubicBezTo>
                  <a:pt x="163" y="80"/>
                  <a:pt x="170" y="87"/>
                  <a:pt x="170" y="96"/>
                </a:cubicBezTo>
                <a:lnTo>
                  <a:pt x="170" y="15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22" name="组合 21"/>
          <p:cNvGrpSpPr/>
          <p:nvPr/>
        </p:nvGrpSpPr>
        <p:grpSpPr>
          <a:xfrm>
            <a:off x="5816965" y="2144091"/>
            <a:ext cx="556482" cy="809910"/>
            <a:chOff x="5690315" y="3674507"/>
            <a:chExt cx="314729" cy="458061"/>
          </a:xfrm>
        </p:grpSpPr>
        <p:sp>
          <p:nvSpPr>
            <p:cNvPr id="23"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4"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25" name="Freeform 9"/>
          <p:cNvSpPr/>
          <p:nvPr/>
        </p:nvSpPr>
        <p:spPr bwMode="auto">
          <a:xfrm flipH="1">
            <a:off x="7666882" y="2259286"/>
            <a:ext cx="925100" cy="579520"/>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26" name="组合 25"/>
          <p:cNvGrpSpPr/>
          <p:nvPr/>
        </p:nvGrpSpPr>
        <p:grpSpPr>
          <a:xfrm>
            <a:off x="9769338" y="2178649"/>
            <a:ext cx="788640" cy="740794"/>
            <a:chOff x="1784487" y="2486066"/>
            <a:chExt cx="446032" cy="418971"/>
          </a:xfrm>
        </p:grpSpPr>
        <p:sp>
          <p:nvSpPr>
            <p:cNvPr id="27" name="Freeform 68"/>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8" name="Freeform 69"/>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9" name="Freeform 70"/>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0" name="Freeform 71"/>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1" name="Freeform 72"/>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2" name="Rectangle 73"/>
            <p:cNvSpPr>
              <a:spLocks noChangeArrowheads="1"/>
            </p:cNvSpPr>
            <p:nvPr/>
          </p:nvSpPr>
          <p:spPr bwMode="auto">
            <a:xfrm flipH="1">
              <a:off x="1876700" y="2669491"/>
              <a:ext cx="261606" cy="156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1918742" y="3212976"/>
            <a:ext cx="8352927" cy="216024"/>
            <a:chOff x="1918742" y="3212976"/>
            <a:chExt cx="8352927" cy="216024"/>
          </a:xfrm>
        </p:grpSpPr>
        <p:sp>
          <p:nvSpPr>
            <p:cNvPr id="34" name="椭圆 33"/>
            <p:cNvSpPr/>
            <p:nvPr/>
          </p:nvSpPr>
          <p:spPr>
            <a:xfrm>
              <a:off x="1918742"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 name="椭圆 34"/>
            <p:cNvSpPr/>
            <p:nvPr/>
          </p:nvSpPr>
          <p:spPr>
            <a:xfrm>
              <a:off x="3913428"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 name="椭圆 35"/>
            <p:cNvSpPr/>
            <p:nvPr/>
          </p:nvSpPr>
          <p:spPr>
            <a:xfrm>
              <a:off x="5987194"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7" name="椭圆 36"/>
            <p:cNvSpPr/>
            <p:nvPr/>
          </p:nvSpPr>
          <p:spPr>
            <a:xfrm>
              <a:off x="8021420"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8" name="椭圆 37"/>
            <p:cNvSpPr/>
            <p:nvPr/>
          </p:nvSpPr>
          <p:spPr>
            <a:xfrm>
              <a:off x="10055645"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9" name="矩形 38"/>
            <p:cNvSpPr/>
            <p:nvPr/>
          </p:nvSpPr>
          <p:spPr>
            <a:xfrm>
              <a:off x="1959948" y="3298129"/>
              <a:ext cx="813690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40" name="等腰三角形 39"/>
          <p:cNvSpPr/>
          <p:nvPr/>
        </p:nvSpPr>
        <p:spPr>
          <a:xfrm flipV="1">
            <a:off x="1901460" y="4797152"/>
            <a:ext cx="250588" cy="216024"/>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等腰三角形 40"/>
          <p:cNvSpPr/>
          <p:nvPr/>
        </p:nvSpPr>
        <p:spPr>
          <a:xfrm flipV="1">
            <a:off x="3935686" y="4797152"/>
            <a:ext cx="250588" cy="216024"/>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等腰三角形 41"/>
          <p:cNvSpPr/>
          <p:nvPr/>
        </p:nvSpPr>
        <p:spPr>
          <a:xfrm flipV="1">
            <a:off x="5969912" y="4797152"/>
            <a:ext cx="250588" cy="216024"/>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等腰三角形 42"/>
          <p:cNvSpPr/>
          <p:nvPr/>
        </p:nvSpPr>
        <p:spPr>
          <a:xfrm flipV="1">
            <a:off x="8004138" y="4797152"/>
            <a:ext cx="250588" cy="216024"/>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等腰三角形 43"/>
          <p:cNvSpPr/>
          <p:nvPr/>
        </p:nvSpPr>
        <p:spPr>
          <a:xfrm flipV="1">
            <a:off x="10038364" y="4797152"/>
            <a:ext cx="250588" cy="216024"/>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5" name="TextBox 40"/>
          <p:cNvSpPr txBox="1"/>
          <p:nvPr/>
        </p:nvSpPr>
        <p:spPr>
          <a:xfrm>
            <a:off x="1472756" y="5147900"/>
            <a:ext cx="1107996" cy="369332"/>
          </a:xfrm>
          <a:prstGeom prst="rect">
            <a:avLst/>
          </a:prstGeom>
          <a:noFill/>
        </p:spPr>
        <p:txBody>
          <a:bodyPr wrap="none" rtlCol="0">
            <a:spAutoFit/>
          </a:bodyPr>
          <a:lstStyle/>
          <a:p>
            <a:pPr algn="ctr"/>
            <a:r>
              <a:rPr lang="zh-CN" altLang="en-US" dirty="0">
                <a:solidFill>
                  <a:srgbClr val="FFCF37"/>
                </a:solidFill>
                <a:latin typeface="微软雅黑" panose="020B0503020204020204" pitchFamily="34" charset="-122"/>
                <a:ea typeface="微软雅黑" panose="020B0503020204020204" pitchFamily="34" charset="-122"/>
              </a:rPr>
              <a:t>第一阶段</a:t>
            </a:r>
          </a:p>
        </p:txBody>
      </p:sp>
      <p:sp>
        <p:nvSpPr>
          <p:cNvPr id="46" name="TextBox 41"/>
          <p:cNvSpPr txBox="1"/>
          <p:nvPr/>
        </p:nvSpPr>
        <p:spPr>
          <a:xfrm>
            <a:off x="3506982" y="5147900"/>
            <a:ext cx="1107997" cy="369332"/>
          </a:xfrm>
          <a:prstGeom prst="rect">
            <a:avLst/>
          </a:prstGeom>
          <a:noFill/>
        </p:spPr>
        <p:txBody>
          <a:bodyPr wrap="none" rtlCol="0">
            <a:spAutoFit/>
          </a:bodyPr>
          <a:lstStyle/>
          <a:p>
            <a:pPr algn="ctr"/>
            <a:r>
              <a:rPr lang="zh-CN" altLang="en-US" dirty="0">
                <a:solidFill>
                  <a:srgbClr val="FFCF37"/>
                </a:solidFill>
                <a:latin typeface="微软雅黑" panose="020B0503020204020204" pitchFamily="34" charset="-122"/>
                <a:ea typeface="微软雅黑" panose="020B0503020204020204" pitchFamily="34" charset="-122"/>
              </a:rPr>
              <a:t>第二阶段</a:t>
            </a:r>
          </a:p>
        </p:txBody>
      </p:sp>
      <p:sp>
        <p:nvSpPr>
          <p:cNvPr id="47" name="TextBox 42"/>
          <p:cNvSpPr txBox="1"/>
          <p:nvPr/>
        </p:nvSpPr>
        <p:spPr>
          <a:xfrm>
            <a:off x="5541208" y="5147900"/>
            <a:ext cx="1107997" cy="369332"/>
          </a:xfrm>
          <a:prstGeom prst="rect">
            <a:avLst/>
          </a:prstGeom>
          <a:noFill/>
        </p:spPr>
        <p:txBody>
          <a:bodyPr wrap="none" rtlCol="0">
            <a:spAutoFit/>
          </a:bodyPr>
          <a:lstStyle/>
          <a:p>
            <a:pPr algn="ctr"/>
            <a:r>
              <a:rPr lang="zh-CN" altLang="en-US" dirty="0">
                <a:solidFill>
                  <a:srgbClr val="FFCF37"/>
                </a:solidFill>
                <a:latin typeface="微软雅黑" panose="020B0503020204020204" pitchFamily="34" charset="-122"/>
                <a:ea typeface="微软雅黑" panose="020B0503020204020204" pitchFamily="34" charset="-122"/>
              </a:rPr>
              <a:t>第三阶段</a:t>
            </a:r>
          </a:p>
        </p:txBody>
      </p:sp>
      <p:sp>
        <p:nvSpPr>
          <p:cNvPr id="48" name="TextBox 43"/>
          <p:cNvSpPr txBox="1"/>
          <p:nvPr/>
        </p:nvSpPr>
        <p:spPr>
          <a:xfrm>
            <a:off x="7575434" y="5147900"/>
            <a:ext cx="1107997" cy="369332"/>
          </a:xfrm>
          <a:prstGeom prst="rect">
            <a:avLst/>
          </a:prstGeom>
          <a:noFill/>
        </p:spPr>
        <p:txBody>
          <a:bodyPr wrap="none" rtlCol="0">
            <a:spAutoFit/>
          </a:bodyPr>
          <a:lstStyle/>
          <a:p>
            <a:pPr algn="ctr"/>
            <a:r>
              <a:rPr lang="zh-CN" altLang="en-US" dirty="0">
                <a:solidFill>
                  <a:srgbClr val="FFCF37"/>
                </a:solidFill>
                <a:latin typeface="微软雅黑" panose="020B0503020204020204" pitchFamily="34" charset="-122"/>
                <a:ea typeface="微软雅黑" panose="020B0503020204020204" pitchFamily="34" charset="-122"/>
              </a:rPr>
              <a:t>第四阶段</a:t>
            </a:r>
          </a:p>
        </p:txBody>
      </p:sp>
      <p:sp>
        <p:nvSpPr>
          <p:cNvPr id="49" name="TextBox 44"/>
          <p:cNvSpPr txBox="1"/>
          <p:nvPr/>
        </p:nvSpPr>
        <p:spPr>
          <a:xfrm>
            <a:off x="9609660" y="5147900"/>
            <a:ext cx="1107997" cy="369332"/>
          </a:xfrm>
          <a:prstGeom prst="rect">
            <a:avLst/>
          </a:prstGeom>
          <a:noFill/>
        </p:spPr>
        <p:txBody>
          <a:bodyPr wrap="none" rtlCol="0">
            <a:spAutoFit/>
          </a:bodyPr>
          <a:lstStyle/>
          <a:p>
            <a:pPr algn="ctr"/>
            <a:r>
              <a:rPr lang="zh-CN" altLang="en-US" dirty="0">
                <a:solidFill>
                  <a:srgbClr val="FFCF37"/>
                </a:solidFill>
                <a:latin typeface="微软雅黑" panose="020B0503020204020204" pitchFamily="34" charset="-122"/>
                <a:ea typeface="微软雅黑" panose="020B0503020204020204" pitchFamily="34" charset="-122"/>
              </a:rPr>
              <a:t>第五阶段</a:t>
            </a:r>
          </a:p>
        </p:txBody>
      </p:sp>
    </p:spTree>
    <p:extLst>
      <p:ext uri="{BB962C8B-B14F-4D97-AF65-F5344CB8AC3E}">
        <p14:creationId xmlns:p14="http://schemas.microsoft.com/office/powerpoint/2010/main" val="365325379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5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10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1"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par>
                                <p:cTn id="29" presetID="2" presetClass="entr" presetSubtype="4" fill="hold" grpId="0" nodeType="withEffect">
                                  <p:stCondLst>
                                    <p:cond delay="150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stCondLst>
                                    <p:cond delay="150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0-#ppt_h/2"/>
                                          </p:val>
                                        </p:tav>
                                        <p:tav tm="100000">
                                          <p:val>
                                            <p:strVal val="#ppt_y"/>
                                          </p:val>
                                        </p:tav>
                                      </p:tavLst>
                                    </p:anim>
                                  </p:childTnLst>
                                </p:cTn>
                              </p:par>
                              <p:par>
                                <p:cTn id="37" presetID="2" presetClass="entr" presetSubtype="4" fill="hold" grpId="0" nodeType="withEffect">
                                  <p:stCondLst>
                                    <p:cond delay="200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1" fill="hold" grpId="0" nodeType="withEffect">
                                  <p:stCondLst>
                                    <p:cond delay="200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0-#ppt_h/2"/>
                                          </p:val>
                                        </p:tav>
                                        <p:tav tm="100000">
                                          <p:val>
                                            <p:strVal val="#ppt_y"/>
                                          </p:val>
                                        </p:tav>
                                      </p:tavLst>
                                    </p:anim>
                                  </p:childTnLst>
                                </p:cTn>
                              </p:par>
                              <p:par>
                                <p:cTn id="45" presetID="42" presetClass="entr" presetSubtype="0" fill="hold" nodeType="withEffect">
                                  <p:stCondLst>
                                    <p:cond delay="250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250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1000"/>
                                        <p:tgtEl>
                                          <p:spTgt spid="21"/>
                                        </p:tgtEl>
                                      </p:cBhvr>
                                    </p:animEffect>
                                    <p:anim calcmode="lin" valueType="num">
                                      <p:cBhvr>
                                        <p:cTn id="53" dur="1000" fill="hold"/>
                                        <p:tgtEl>
                                          <p:spTgt spid="21"/>
                                        </p:tgtEl>
                                        <p:attrNameLst>
                                          <p:attrName>ppt_x</p:attrName>
                                        </p:attrNameLst>
                                      </p:cBhvr>
                                      <p:tavLst>
                                        <p:tav tm="0">
                                          <p:val>
                                            <p:strVal val="#ppt_x"/>
                                          </p:val>
                                        </p:tav>
                                        <p:tav tm="100000">
                                          <p:val>
                                            <p:strVal val="#ppt_x"/>
                                          </p:val>
                                        </p:tav>
                                      </p:tavLst>
                                    </p:anim>
                                    <p:anim calcmode="lin" valueType="num">
                                      <p:cBhvr>
                                        <p:cTn id="54" dur="1000" fill="hold"/>
                                        <p:tgtEl>
                                          <p:spTgt spid="2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250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1000"/>
                                        <p:tgtEl>
                                          <p:spTgt spid="22"/>
                                        </p:tgtEl>
                                      </p:cBhvr>
                                    </p:animEffect>
                                    <p:anim calcmode="lin" valueType="num">
                                      <p:cBhvr>
                                        <p:cTn id="58" dur="1000" fill="hold"/>
                                        <p:tgtEl>
                                          <p:spTgt spid="22"/>
                                        </p:tgtEl>
                                        <p:attrNameLst>
                                          <p:attrName>ppt_x</p:attrName>
                                        </p:attrNameLst>
                                      </p:cBhvr>
                                      <p:tavLst>
                                        <p:tav tm="0">
                                          <p:val>
                                            <p:strVal val="#ppt_x"/>
                                          </p:val>
                                        </p:tav>
                                        <p:tav tm="100000">
                                          <p:val>
                                            <p:strVal val="#ppt_x"/>
                                          </p:val>
                                        </p:tav>
                                      </p:tavLst>
                                    </p:anim>
                                    <p:anim calcmode="lin" valueType="num">
                                      <p:cBhvr>
                                        <p:cTn id="59" dur="1000" fill="hold"/>
                                        <p:tgtEl>
                                          <p:spTgt spid="2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50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1000"/>
                                        <p:tgtEl>
                                          <p:spTgt spid="25"/>
                                        </p:tgtEl>
                                      </p:cBhvr>
                                    </p:animEffect>
                                    <p:anim calcmode="lin" valueType="num">
                                      <p:cBhvr>
                                        <p:cTn id="63" dur="1000" fill="hold"/>
                                        <p:tgtEl>
                                          <p:spTgt spid="25"/>
                                        </p:tgtEl>
                                        <p:attrNameLst>
                                          <p:attrName>ppt_x</p:attrName>
                                        </p:attrNameLst>
                                      </p:cBhvr>
                                      <p:tavLst>
                                        <p:tav tm="0">
                                          <p:val>
                                            <p:strVal val="#ppt_x"/>
                                          </p:val>
                                        </p:tav>
                                        <p:tav tm="100000">
                                          <p:val>
                                            <p:strVal val="#ppt_x"/>
                                          </p:val>
                                        </p:tav>
                                      </p:tavLst>
                                    </p:anim>
                                    <p:anim calcmode="lin" valueType="num">
                                      <p:cBhvr>
                                        <p:cTn id="64" dur="1000" fill="hold"/>
                                        <p:tgtEl>
                                          <p:spTgt spid="25"/>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250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1000"/>
                                        <p:tgtEl>
                                          <p:spTgt spid="26"/>
                                        </p:tgtEl>
                                      </p:cBhvr>
                                    </p:animEffect>
                                    <p:anim calcmode="lin" valueType="num">
                                      <p:cBhvr>
                                        <p:cTn id="68" dur="1000" fill="hold"/>
                                        <p:tgtEl>
                                          <p:spTgt spid="26"/>
                                        </p:tgtEl>
                                        <p:attrNameLst>
                                          <p:attrName>ppt_x</p:attrName>
                                        </p:attrNameLst>
                                      </p:cBhvr>
                                      <p:tavLst>
                                        <p:tav tm="0">
                                          <p:val>
                                            <p:strVal val="#ppt_x"/>
                                          </p:val>
                                        </p:tav>
                                        <p:tav tm="100000">
                                          <p:val>
                                            <p:strVal val="#ppt_x"/>
                                          </p:val>
                                        </p:tav>
                                      </p:tavLst>
                                    </p:anim>
                                    <p:anim calcmode="lin" valueType="num">
                                      <p:cBhvr>
                                        <p:cTn id="69" dur="1000" fill="hold"/>
                                        <p:tgtEl>
                                          <p:spTgt spid="26"/>
                                        </p:tgtEl>
                                        <p:attrNameLst>
                                          <p:attrName>ppt_y</p:attrName>
                                        </p:attrNameLst>
                                      </p:cBhvr>
                                      <p:tavLst>
                                        <p:tav tm="0">
                                          <p:val>
                                            <p:strVal val="#ppt_y+.1"/>
                                          </p:val>
                                        </p:tav>
                                        <p:tav tm="100000">
                                          <p:val>
                                            <p:strVal val="#ppt_y"/>
                                          </p:val>
                                        </p:tav>
                                      </p:tavLst>
                                    </p:anim>
                                  </p:childTnLst>
                                </p:cTn>
                              </p:par>
                              <p:par>
                                <p:cTn id="70" presetID="22" presetClass="entr" presetSubtype="8" fill="hold" nodeType="withEffect">
                                  <p:stCondLst>
                                    <p:cond delay="3000"/>
                                  </p:stCondLst>
                                  <p:childTnLst>
                                    <p:set>
                                      <p:cBhvr>
                                        <p:cTn id="71" dur="1" fill="hold">
                                          <p:stCondLst>
                                            <p:cond delay="0"/>
                                          </p:stCondLst>
                                        </p:cTn>
                                        <p:tgtEl>
                                          <p:spTgt spid="33"/>
                                        </p:tgtEl>
                                        <p:attrNameLst>
                                          <p:attrName>style.visibility</p:attrName>
                                        </p:attrNameLst>
                                      </p:cBhvr>
                                      <p:to>
                                        <p:strVal val="visible"/>
                                      </p:to>
                                    </p:set>
                                    <p:animEffect transition="in" filter="wipe(left)">
                                      <p:cBhvr>
                                        <p:cTn id="72" dur="500"/>
                                        <p:tgtEl>
                                          <p:spTgt spid="33"/>
                                        </p:tgtEl>
                                      </p:cBhvr>
                                    </p:animEffect>
                                  </p:childTnLst>
                                </p:cTn>
                              </p:par>
                              <p:par>
                                <p:cTn id="73" presetID="10" presetClass="entr" presetSubtype="0" fill="hold" grpId="0" nodeType="withEffect">
                                  <p:stCondLst>
                                    <p:cond delay="250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500"/>
                                        <p:tgtEl>
                                          <p:spTgt spid="40"/>
                                        </p:tgtEl>
                                      </p:cBhvr>
                                    </p:animEffect>
                                  </p:childTnLst>
                                </p:cTn>
                              </p:par>
                              <p:par>
                                <p:cTn id="76" presetID="42" presetClass="entr" presetSubtype="0" fill="hold" grpId="0" nodeType="withEffect">
                                  <p:stCondLst>
                                    <p:cond delay="2500"/>
                                  </p:stCondLst>
                                  <p:childTnLst>
                                    <p:set>
                                      <p:cBhvr>
                                        <p:cTn id="77" dur="1" fill="hold">
                                          <p:stCondLst>
                                            <p:cond delay="0"/>
                                          </p:stCondLst>
                                        </p:cTn>
                                        <p:tgtEl>
                                          <p:spTgt spid="45"/>
                                        </p:tgtEl>
                                        <p:attrNameLst>
                                          <p:attrName>style.visibility</p:attrName>
                                        </p:attrNameLst>
                                      </p:cBhvr>
                                      <p:to>
                                        <p:strVal val="visible"/>
                                      </p:to>
                                    </p:set>
                                    <p:animEffect transition="in" filter="fade">
                                      <p:cBhvr>
                                        <p:cTn id="78" dur="500"/>
                                        <p:tgtEl>
                                          <p:spTgt spid="45"/>
                                        </p:tgtEl>
                                      </p:cBhvr>
                                    </p:animEffect>
                                    <p:anim calcmode="lin" valueType="num">
                                      <p:cBhvr>
                                        <p:cTn id="79" dur="500" fill="hold"/>
                                        <p:tgtEl>
                                          <p:spTgt spid="45"/>
                                        </p:tgtEl>
                                        <p:attrNameLst>
                                          <p:attrName>ppt_x</p:attrName>
                                        </p:attrNameLst>
                                      </p:cBhvr>
                                      <p:tavLst>
                                        <p:tav tm="0">
                                          <p:val>
                                            <p:strVal val="#ppt_x"/>
                                          </p:val>
                                        </p:tav>
                                        <p:tav tm="100000">
                                          <p:val>
                                            <p:strVal val="#ppt_x"/>
                                          </p:val>
                                        </p:tav>
                                      </p:tavLst>
                                    </p:anim>
                                    <p:anim calcmode="lin" valueType="num">
                                      <p:cBhvr>
                                        <p:cTn id="80" dur="500" fill="hold"/>
                                        <p:tgtEl>
                                          <p:spTgt spid="45"/>
                                        </p:tgtEl>
                                        <p:attrNameLst>
                                          <p:attrName>ppt_y</p:attrName>
                                        </p:attrNameLst>
                                      </p:cBhvr>
                                      <p:tavLst>
                                        <p:tav tm="0">
                                          <p:val>
                                            <p:strVal val="#ppt_y+.1"/>
                                          </p:val>
                                        </p:tav>
                                        <p:tav tm="100000">
                                          <p:val>
                                            <p:strVal val="#ppt_y"/>
                                          </p:val>
                                        </p:tav>
                                      </p:tavLst>
                                    </p:anim>
                                  </p:childTnLst>
                                </p:cTn>
                              </p:par>
                              <p:par>
                                <p:cTn id="81" presetID="10" presetClass="entr" presetSubtype="0" fill="hold" grpId="0" nodeType="withEffect">
                                  <p:stCondLst>
                                    <p:cond delay="300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500"/>
                                        <p:tgtEl>
                                          <p:spTgt spid="41"/>
                                        </p:tgtEl>
                                      </p:cBhvr>
                                    </p:animEffect>
                                  </p:childTnLst>
                                </p:cTn>
                              </p:par>
                              <p:par>
                                <p:cTn id="84" presetID="10" presetClass="entr" presetSubtype="0" fill="hold" grpId="0" nodeType="withEffect">
                                  <p:stCondLst>
                                    <p:cond delay="350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par>
                                <p:cTn id="87" presetID="10" presetClass="entr" presetSubtype="0" fill="hold" grpId="0" nodeType="withEffect">
                                  <p:stCondLst>
                                    <p:cond delay="400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500"/>
                                        <p:tgtEl>
                                          <p:spTgt spid="43"/>
                                        </p:tgtEl>
                                      </p:cBhvr>
                                    </p:animEffect>
                                  </p:childTnLst>
                                </p:cTn>
                              </p:par>
                              <p:par>
                                <p:cTn id="90" presetID="10" presetClass="entr" presetSubtype="0" fill="hold" grpId="0" nodeType="withEffect">
                                  <p:stCondLst>
                                    <p:cond delay="4500"/>
                                  </p:stCondLst>
                                  <p:childTnLst>
                                    <p:set>
                                      <p:cBhvr>
                                        <p:cTn id="91" dur="1" fill="hold">
                                          <p:stCondLst>
                                            <p:cond delay="0"/>
                                          </p:stCondLst>
                                        </p:cTn>
                                        <p:tgtEl>
                                          <p:spTgt spid="44"/>
                                        </p:tgtEl>
                                        <p:attrNameLst>
                                          <p:attrName>style.visibility</p:attrName>
                                        </p:attrNameLst>
                                      </p:cBhvr>
                                      <p:to>
                                        <p:strVal val="visible"/>
                                      </p:to>
                                    </p:set>
                                    <p:animEffect transition="in" filter="fade">
                                      <p:cBhvr>
                                        <p:cTn id="92" dur="500"/>
                                        <p:tgtEl>
                                          <p:spTgt spid="44"/>
                                        </p:tgtEl>
                                      </p:cBhvr>
                                    </p:animEffect>
                                  </p:childTnLst>
                                </p:cTn>
                              </p:par>
                              <p:par>
                                <p:cTn id="93" presetID="42" presetClass="entr" presetSubtype="0" fill="hold" grpId="0" nodeType="withEffect">
                                  <p:stCondLst>
                                    <p:cond delay="3000"/>
                                  </p:stCondLst>
                                  <p:childTnLst>
                                    <p:set>
                                      <p:cBhvr>
                                        <p:cTn id="94" dur="1" fill="hold">
                                          <p:stCondLst>
                                            <p:cond delay="0"/>
                                          </p:stCondLst>
                                        </p:cTn>
                                        <p:tgtEl>
                                          <p:spTgt spid="46"/>
                                        </p:tgtEl>
                                        <p:attrNameLst>
                                          <p:attrName>style.visibility</p:attrName>
                                        </p:attrNameLst>
                                      </p:cBhvr>
                                      <p:to>
                                        <p:strVal val="visible"/>
                                      </p:to>
                                    </p:set>
                                    <p:animEffect transition="in" filter="fade">
                                      <p:cBhvr>
                                        <p:cTn id="95" dur="500"/>
                                        <p:tgtEl>
                                          <p:spTgt spid="46"/>
                                        </p:tgtEl>
                                      </p:cBhvr>
                                    </p:animEffect>
                                    <p:anim calcmode="lin" valueType="num">
                                      <p:cBhvr>
                                        <p:cTn id="96" dur="500" fill="hold"/>
                                        <p:tgtEl>
                                          <p:spTgt spid="46"/>
                                        </p:tgtEl>
                                        <p:attrNameLst>
                                          <p:attrName>ppt_x</p:attrName>
                                        </p:attrNameLst>
                                      </p:cBhvr>
                                      <p:tavLst>
                                        <p:tav tm="0">
                                          <p:val>
                                            <p:strVal val="#ppt_x"/>
                                          </p:val>
                                        </p:tav>
                                        <p:tav tm="100000">
                                          <p:val>
                                            <p:strVal val="#ppt_x"/>
                                          </p:val>
                                        </p:tav>
                                      </p:tavLst>
                                    </p:anim>
                                    <p:anim calcmode="lin" valueType="num">
                                      <p:cBhvr>
                                        <p:cTn id="97" dur="500" fill="hold"/>
                                        <p:tgtEl>
                                          <p:spTgt spid="46"/>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3500"/>
                                  </p:stCondLst>
                                  <p:childTnLst>
                                    <p:set>
                                      <p:cBhvr>
                                        <p:cTn id="99" dur="1" fill="hold">
                                          <p:stCondLst>
                                            <p:cond delay="0"/>
                                          </p:stCondLst>
                                        </p:cTn>
                                        <p:tgtEl>
                                          <p:spTgt spid="47"/>
                                        </p:tgtEl>
                                        <p:attrNameLst>
                                          <p:attrName>style.visibility</p:attrName>
                                        </p:attrNameLst>
                                      </p:cBhvr>
                                      <p:to>
                                        <p:strVal val="visible"/>
                                      </p:to>
                                    </p:set>
                                    <p:animEffect transition="in" filter="fade">
                                      <p:cBhvr>
                                        <p:cTn id="100" dur="500"/>
                                        <p:tgtEl>
                                          <p:spTgt spid="47"/>
                                        </p:tgtEl>
                                      </p:cBhvr>
                                    </p:animEffect>
                                    <p:anim calcmode="lin" valueType="num">
                                      <p:cBhvr>
                                        <p:cTn id="101" dur="500" fill="hold"/>
                                        <p:tgtEl>
                                          <p:spTgt spid="47"/>
                                        </p:tgtEl>
                                        <p:attrNameLst>
                                          <p:attrName>ppt_x</p:attrName>
                                        </p:attrNameLst>
                                      </p:cBhvr>
                                      <p:tavLst>
                                        <p:tav tm="0">
                                          <p:val>
                                            <p:strVal val="#ppt_x"/>
                                          </p:val>
                                        </p:tav>
                                        <p:tav tm="100000">
                                          <p:val>
                                            <p:strVal val="#ppt_x"/>
                                          </p:val>
                                        </p:tav>
                                      </p:tavLst>
                                    </p:anim>
                                    <p:anim calcmode="lin" valueType="num">
                                      <p:cBhvr>
                                        <p:cTn id="102" dur="500" fill="hold"/>
                                        <p:tgtEl>
                                          <p:spTgt spid="47"/>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400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500"/>
                                        <p:tgtEl>
                                          <p:spTgt spid="48"/>
                                        </p:tgtEl>
                                      </p:cBhvr>
                                    </p:animEffect>
                                    <p:anim calcmode="lin" valueType="num">
                                      <p:cBhvr>
                                        <p:cTn id="106" dur="500" fill="hold"/>
                                        <p:tgtEl>
                                          <p:spTgt spid="48"/>
                                        </p:tgtEl>
                                        <p:attrNameLst>
                                          <p:attrName>ppt_x</p:attrName>
                                        </p:attrNameLst>
                                      </p:cBhvr>
                                      <p:tavLst>
                                        <p:tav tm="0">
                                          <p:val>
                                            <p:strVal val="#ppt_x"/>
                                          </p:val>
                                        </p:tav>
                                        <p:tav tm="100000">
                                          <p:val>
                                            <p:strVal val="#ppt_x"/>
                                          </p:val>
                                        </p:tav>
                                      </p:tavLst>
                                    </p:anim>
                                    <p:anim calcmode="lin" valueType="num">
                                      <p:cBhvr>
                                        <p:cTn id="107" dur="500" fill="hold"/>
                                        <p:tgtEl>
                                          <p:spTgt spid="48"/>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4500"/>
                                  </p:stCondLst>
                                  <p:childTnLst>
                                    <p:set>
                                      <p:cBhvr>
                                        <p:cTn id="109" dur="1" fill="hold">
                                          <p:stCondLst>
                                            <p:cond delay="0"/>
                                          </p:stCondLst>
                                        </p:cTn>
                                        <p:tgtEl>
                                          <p:spTgt spid="49"/>
                                        </p:tgtEl>
                                        <p:attrNameLst>
                                          <p:attrName>style.visibility</p:attrName>
                                        </p:attrNameLst>
                                      </p:cBhvr>
                                      <p:to>
                                        <p:strVal val="visible"/>
                                      </p:to>
                                    </p:set>
                                    <p:animEffect transition="in" filter="fade">
                                      <p:cBhvr>
                                        <p:cTn id="110" dur="500"/>
                                        <p:tgtEl>
                                          <p:spTgt spid="49"/>
                                        </p:tgtEl>
                                      </p:cBhvr>
                                    </p:animEffect>
                                    <p:anim calcmode="lin" valueType="num">
                                      <p:cBhvr>
                                        <p:cTn id="111" dur="500" fill="hold"/>
                                        <p:tgtEl>
                                          <p:spTgt spid="49"/>
                                        </p:tgtEl>
                                        <p:attrNameLst>
                                          <p:attrName>ppt_x</p:attrName>
                                        </p:attrNameLst>
                                      </p:cBhvr>
                                      <p:tavLst>
                                        <p:tav tm="0">
                                          <p:val>
                                            <p:strVal val="#ppt_x"/>
                                          </p:val>
                                        </p:tav>
                                        <p:tav tm="100000">
                                          <p:val>
                                            <p:strVal val="#ppt_x"/>
                                          </p:val>
                                        </p:tav>
                                      </p:tavLst>
                                    </p:anim>
                                    <p:anim calcmode="lin" valueType="num">
                                      <p:cBhvr>
                                        <p:cTn id="112" dur="5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21" grpId="0" animBg="1"/>
      <p:bldP spid="25" grpId="0" animBg="1"/>
      <p:bldP spid="40" grpId="0" animBg="1"/>
      <p:bldP spid="41" grpId="0" animBg="1"/>
      <p:bldP spid="42" grpId="0" animBg="1"/>
      <p:bldP spid="43" grpId="0" animBg="1"/>
      <p:bldP spid="44" grpId="0" animBg="1"/>
      <p:bldP spid="45" grpId="0"/>
      <p:bldP spid="46" grpId="0"/>
      <p:bldP spid="47" grpId="0"/>
      <p:bldP spid="48" grpId="0"/>
      <p:bldP spid="4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6000" y="542925"/>
            <a:ext cx="11520000" cy="177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27965" y="56515"/>
            <a:ext cx="1308100" cy="400110"/>
          </a:xfrm>
          <a:prstGeom prst="rect">
            <a:avLst/>
          </a:prstGeom>
          <a:solidFill>
            <a:srgbClr val="FFC000"/>
          </a:solidFill>
        </p:spPr>
        <p:txBody>
          <a:bodyPr wrap="square" rtlCol="0" anchor="t">
            <a:spAutoFit/>
          </a:bodyPr>
          <a:lstStyle/>
          <a:p>
            <a:pPr algn="ctr"/>
            <a:r>
              <a:rPr lang="zh-CN" altLang="en-US" sz="2000" b="1" dirty="0">
                <a:solidFill>
                  <a:schemeClr val="bg1"/>
                </a:solidFill>
                <a:latin typeface="微软雅黑" panose="020B0503020204020204" charset="-122"/>
                <a:ea typeface="微软雅黑" panose="020B0503020204020204" charset="-122"/>
                <a:sym typeface="宋体" panose="02010600030101010101" pitchFamily="2" charset="-122"/>
              </a:rPr>
              <a:t>标题</a:t>
            </a:r>
          </a:p>
        </p:txBody>
      </p:sp>
      <p:grpSp>
        <p:nvGrpSpPr>
          <p:cNvPr id="6" name="组合 5"/>
          <p:cNvGrpSpPr/>
          <p:nvPr/>
        </p:nvGrpSpPr>
        <p:grpSpPr bwMode="auto">
          <a:xfrm>
            <a:off x="6890664" y="1350450"/>
            <a:ext cx="4893174" cy="4094774"/>
            <a:chOff x="2047009" y="1663503"/>
            <a:chExt cx="4100513" cy="2985932"/>
          </a:xfrm>
        </p:grpSpPr>
        <p:grpSp>
          <p:nvGrpSpPr>
            <p:cNvPr id="7" name="Group 2"/>
            <p:cNvGrpSpPr/>
            <p:nvPr/>
          </p:nvGrpSpPr>
          <p:grpSpPr bwMode="auto">
            <a:xfrm>
              <a:off x="2047009" y="3042091"/>
              <a:ext cx="4100513" cy="1607344"/>
              <a:chOff x="3381376" y="4711701"/>
              <a:chExt cx="5467350" cy="2143125"/>
            </a:xfrm>
          </p:grpSpPr>
          <p:sp>
            <p:nvSpPr>
              <p:cNvPr id="77" name="Freeform 5"/>
              <p:cNvSpPr/>
              <p:nvPr/>
            </p:nvSpPr>
            <p:spPr bwMode="auto">
              <a:xfrm>
                <a:off x="3381376" y="4711640"/>
                <a:ext cx="5467350" cy="2143186"/>
              </a:xfrm>
              <a:custGeom>
                <a:avLst/>
                <a:gdLst>
                  <a:gd name="T0" fmla="*/ 0 w 1770"/>
                  <a:gd name="T1" fmla="*/ 658 h 694"/>
                  <a:gd name="T2" fmla="*/ 0 w 1770"/>
                  <a:gd name="T3" fmla="*/ 661 h 694"/>
                  <a:gd name="T4" fmla="*/ 0 w 1770"/>
                  <a:gd name="T5" fmla="*/ 661 h 694"/>
                  <a:gd name="T6" fmla="*/ 0 w 1770"/>
                  <a:gd name="T7" fmla="*/ 661 h 694"/>
                  <a:gd name="T8" fmla="*/ 110 w 1770"/>
                  <a:gd name="T9" fmla="*/ 694 h 694"/>
                  <a:gd name="T10" fmla="*/ 1696 w 1770"/>
                  <a:gd name="T11" fmla="*/ 693 h 694"/>
                  <a:gd name="T12" fmla="*/ 1764 w 1770"/>
                  <a:gd name="T13" fmla="*/ 667 h 694"/>
                  <a:gd name="T14" fmla="*/ 1766 w 1770"/>
                  <a:gd name="T15" fmla="*/ 624 h 694"/>
                  <a:gd name="T16" fmla="*/ 1766 w 1770"/>
                  <a:gd name="T17" fmla="*/ 624 h 694"/>
                  <a:gd name="T18" fmla="*/ 1743 w 1770"/>
                  <a:gd name="T19" fmla="*/ 577 h 694"/>
                  <a:gd name="T20" fmla="*/ 1281 w 1770"/>
                  <a:gd name="T21" fmla="*/ 37 h 694"/>
                  <a:gd name="T22" fmla="*/ 1189 w 1770"/>
                  <a:gd name="T23" fmla="*/ 0 h 694"/>
                  <a:gd name="T24" fmla="*/ 557 w 1770"/>
                  <a:gd name="T25" fmla="*/ 1 h 694"/>
                  <a:gd name="T26" fmla="*/ 478 w 1770"/>
                  <a:gd name="T27" fmla="*/ 30 h 694"/>
                  <a:gd name="T28" fmla="*/ 21 w 1770"/>
                  <a:gd name="T29" fmla="*/ 578 h 694"/>
                  <a:gd name="T30" fmla="*/ 3 w 1770"/>
                  <a:gd name="T31" fmla="*/ 612 h 694"/>
                  <a:gd name="T32" fmla="*/ 3 w 1770"/>
                  <a:gd name="T33" fmla="*/ 612 h 694"/>
                  <a:gd name="T34" fmla="*/ 0 w 1770"/>
                  <a:gd name="T35" fmla="*/ 658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70" h="694">
                    <a:moveTo>
                      <a:pt x="0" y="658"/>
                    </a:moveTo>
                    <a:cubicBezTo>
                      <a:pt x="0" y="659"/>
                      <a:pt x="0" y="660"/>
                      <a:pt x="0" y="661"/>
                    </a:cubicBezTo>
                    <a:cubicBezTo>
                      <a:pt x="0" y="661"/>
                      <a:pt x="0" y="661"/>
                      <a:pt x="0" y="661"/>
                    </a:cubicBezTo>
                    <a:cubicBezTo>
                      <a:pt x="0" y="661"/>
                      <a:pt x="0" y="661"/>
                      <a:pt x="0" y="661"/>
                    </a:cubicBezTo>
                    <a:cubicBezTo>
                      <a:pt x="0" y="680"/>
                      <a:pt x="27" y="694"/>
                      <a:pt x="110" y="694"/>
                    </a:cubicBezTo>
                    <a:cubicBezTo>
                      <a:pt x="1696" y="693"/>
                      <a:pt x="1696" y="693"/>
                      <a:pt x="1696" y="693"/>
                    </a:cubicBezTo>
                    <a:cubicBezTo>
                      <a:pt x="1747" y="693"/>
                      <a:pt x="1764" y="683"/>
                      <a:pt x="1764" y="667"/>
                    </a:cubicBezTo>
                    <a:cubicBezTo>
                      <a:pt x="1766" y="624"/>
                      <a:pt x="1766" y="624"/>
                      <a:pt x="1766" y="624"/>
                    </a:cubicBezTo>
                    <a:cubicBezTo>
                      <a:pt x="1766" y="624"/>
                      <a:pt x="1766" y="624"/>
                      <a:pt x="1766" y="624"/>
                    </a:cubicBezTo>
                    <a:cubicBezTo>
                      <a:pt x="1770" y="612"/>
                      <a:pt x="1759" y="595"/>
                      <a:pt x="1743" y="577"/>
                    </a:cubicBezTo>
                    <a:cubicBezTo>
                      <a:pt x="1281" y="37"/>
                      <a:pt x="1281" y="37"/>
                      <a:pt x="1281" y="37"/>
                    </a:cubicBezTo>
                    <a:cubicBezTo>
                      <a:pt x="1263" y="16"/>
                      <a:pt x="1245" y="0"/>
                      <a:pt x="1189" y="0"/>
                    </a:cubicBezTo>
                    <a:cubicBezTo>
                      <a:pt x="557" y="1"/>
                      <a:pt x="557" y="1"/>
                      <a:pt x="557" y="1"/>
                    </a:cubicBezTo>
                    <a:cubicBezTo>
                      <a:pt x="512" y="1"/>
                      <a:pt x="495" y="9"/>
                      <a:pt x="478" y="30"/>
                    </a:cubicBezTo>
                    <a:cubicBezTo>
                      <a:pt x="21" y="578"/>
                      <a:pt x="21" y="578"/>
                      <a:pt x="21" y="578"/>
                    </a:cubicBezTo>
                    <a:cubicBezTo>
                      <a:pt x="11" y="590"/>
                      <a:pt x="4" y="602"/>
                      <a:pt x="3" y="612"/>
                    </a:cubicBezTo>
                    <a:cubicBezTo>
                      <a:pt x="3" y="612"/>
                      <a:pt x="3" y="612"/>
                      <a:pt x="3" y="612"/>
                    </a:cubicBezTo>
                    <a:lnTo>
                      <a:pt x="0" y="658"/>
                    </a:lnTo>
                    <a:close/>
                  </a:path>
                </a:pathLst>
              </a:custGeom>
              <a:solidFill>
                <a:schemeClr val="tx1">
                  <a:lumMod val="75000"/>
                  <a:lumOff val="25000"/>
                </a:schemeClr>
              </a:solidFill>
              <a:ln>
                <a:noFill/>
              </a:ln>
            </p:spPr>
            <p:txBody>
              <a:bodyPr lIns="68580" tIns="34290" rIns="68580" bIns="34290"/>
              <a:lstStyle/>
              <a:p>
                <a:pPr defTabSz="685165" fontAlgn="auto">
                  <a:spcBef>
                    <a:spcPts val="0"/>
                  </a:spcBef>
                  <a:spcAft>
                    <a:spcPts val="0"/>
                  </a:spcAft>
                  <a:defRPr/>
                </a:pPr>
                <a:endParaRPr lang="en-US" sz="1015">
                  <a:latin typeface="+mn-lt"/>
                  <a:ea typeface="+mn-ea"/>
                </a:endParaRPr>
              </a:p>
            </p:txBody>
          </p:sp>
          <p:sp>
            <p:nvSpPr>
              <p:cNvPr id="78" name="Freeform 6"/>
              <p:cNvSpPr/>
              <p:nvPr/>
            </p:nvSpPr>
            <p:spPr bwMode="auto">
              <a:xfrm>
                <a:off x="3689351" y="4819651"/>
                <a:ext cx="4849813" cy="1701800"/>
              </a:xfrm>
              <a:custGeom>
                <a:avLst/>
                <a:gdLst>
                  <a:gd name="T0" fmla="*/ 0 w 3055"/>
                  <a:gd name="T1" fmla="*/ 1072 h 1072"/>
                  <a:gd name="T2" fmla="*/ 3055 w 3055"/>
                  <a:gd name="T3" fmla="*/ 1068 h 1072"/>
                  <a:gd name="T4" fmla="*/ 2226 w 3055"/>
                  <a:gd name="T5" fmla="*/ 0 h 1072"/>
                  <a:gd name="T6" fmla="*/ 812 w 3055"/>
                  <a:gd name="T7" fmla="*/ 2 h 1072"/>
                  <a:gd name="T8" fmla="*/ 0 w 3055"/>
                  <a:gd name="T9" fmla="*/ 1072 h 1072"/>
                </a:gdLst>
                <a:ahLst/>
                <a:cxnLst>
                  <a:cxn ang="0">
                    <a:pos x="T0" y="T1"/>
                  </a:cxn>
                  <a:cxn ang="0">
                    <a:pos x="T2" y="T3"/>
                  </a:cxn>
                  <a:cxn ang="0">
                    <a:pos x="T4" y="T5"/>
                  </a:cxn>
                  <a:cxn ang="0">
                    <a:pos x="T6" y="T7"/>
                  </a:cxn>
                  <a:cxn ang="0">
                    <a:pos x="T8" y="T9"/>
                  </a:cxn>
                </a:cxnLst>
                <a:rect l="0" t="0" r="r" b="b"/>
                <a:pathLst>
                  <a:path w="3055" h="1072">
                    <a:moveTo>
                      <a:pt x="0" y="1072"/>
                    </a:moveTo>
                    <a:lnTo>
                      <a:pt x="3055" y="1068"/>
                    </a:lnTo>
                    <a:lnTo>
                      <a:pt x="2226" y="0"/>
                    </a:lnTo>
                    <a:lnTo>
                      <a:pt x="812" y="2"/>
                    </a:lnTo>
                    <a:lnTo>
                      <a:pt x="0" y="1072"/>
                    </a:lnTo>
                    <a:close/>
                  </a:path>
                </a:pathLst>
              </a:custGeom>
              <a:blipFill>
                <a:blip r:embed="rId2"/>
                <a:stretch>
                  <a:fillRect l="-25000" r="-25000"/>
                </a:stretch>
              </a:blipFill>
              <a:ln>
                <a:noFill/>
              </a:ln>
            </p:spPr>
            <p:txBody>
              <a:bodyPr lIns="68580" tIns="34290" rIns="68580" bIns="34290"/>
              <a:lstStyle/>
              <a:p>
                <a:pPr defTabSz="685165" fontAlgn="auto">
                  <a:spcBef>
                    <a:spcPts val="0"/>
                  </a:spcBef>
                  <a:spcAft>
                    <a:spcPts val="0"/>
                  </a:spcAft>
                  <a:defRPr/>
                </a:pPr>
                <a:endParaRPr lang="en-US" sz="1015">
                  <a:latin typeface="+mn-lt"/>
                  <a:ea typeface="+mn-ea"/>
                </a:endParaRPr>
              </a:p>
            </p:txBody>
          </p:sp>
          <p:sp>
            <p:nvSpPr>
              <p:cNvPr id="79" name="Freeform 7"/>
              <p:cNvSpPr/>
              <p:nvPr/>
            </p:nvSpPr>
            <p:spPr bwMode="auto">
              <a:xfrm>
                <a:off x="5664685" y="4750387"/>
                <a:ext cx="845041" cy="31481"/>
              </a:xfrm>
              <a:custGeom>
                <a:avLst/>
                <a:gdLst>
                  <a:gd name="T0" fmla="*/ 260 w 274"/>
                  <a:gd name="T1" fmla="*/ 0 h 10"/>
                  <a:gd name="T2" fmla="*/ 137 w 274"/>
                  <a:gd name="T3" fmla="*/ 0 h 10"/>
                  <a:gd name="T4" fmla="*/ 14 w 274"/>
                  <a:gd name="T5" fmla="*/ 0 h 10"/>
                  <a:gd name="T6" fmla="*/ 1 w 274"/>
                  <a:gd name="T7" fmla="*/ 5 h 10"/>
                  <a:gd name="T8" fmla="*/ 1 w 274"/>
                  <a:gd name="T9" fmla="*/ 5 h 10"/>
                  <a:gd name="T10" fmla="*/ 12 w 274"/>
                  <a:gd name="T11" fmla="*/ 10 h 10"/>
                  <a:gd name="T12" fmla="*/ 137 w 274"/>
                  <a:gd name="T13" fmla="*/ 10 h 10"/>
                  <a:gd name="T14" fmla="*/ 262 w 274"/>
                  <a:gd name="T15" fmla="*/ 10 h 10"/>
                  <a:gd name="T16" fmla="*/ 273 w 274"/>
                  <a:gd name="T17" fmla="*/ 5 h 10"/>
                  <a:gd name="T18" fmla="*/ 273 w 274"/>
                  <a:gd name="T19" fmla="*/ 5 h 10"/>
                  <a:gd name="T20" fmla="*/ 260 w 274"/>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 h="10">
                    <a:moveTo>
                      <a:pt x="260" y="0"/>
                    </a:moveTo>
                    <a:cubicBezTo>
                      <a:pt x="219" y="0"/>
                      <a:pt x="178" y="0"/>
                      <a:pt x="137" y="0"/>
                    </a:cubicBezTo>
                    <a:cubicBezTo>
                      <a:pt x="96" y="0"/>
                      <a:pt x="55" y="0"/>
                      <a:pt x="14" y="0"/>
                    </a:cubicBezTo>
                    <a:cubicBezTo>
                      <a:pt x="8" y="0"/>
                      <a:pt x="2" y="3"/>
                      <a:pt x="1" y="5"/>
                    </a:cubicBezTo>
                    <a:cubicBezTo>
                      <a:pt x="1" y="5"/>
                      <a:pt x="1" y="5"/>
                      <a:pt x="1" y="5"/>
                    </a:cubicBezTo>
                    <a:cubicBezTo>
                      <a:pt x="0" y="8"/>
                      <a:pt x="5" y="10"/>
                      <a:pt x="12" y="10"/>
                    </a:cubicBezTo>
                    <a:cubicBezTo>
                      <a:pt x="54" y="10"/>
                      <a:pt x="95" y="10"/>
                      <a:pt x="137" y="10"/>
                    </a:cubicBezTo>
                    <a:cubicBezTo>
                      <a:pt x="179" y="10"/>
                      <a:pt x="220" y="10"/>
                      <a:pt x="262" y="10"/>
                    </a:cubicBezTo>
                    <a:cubicBezTo>
                      <a:pt x="269" y="10"/>
                      <a:pt x="274" y="8"/>
                      <a:pt x="273" y="5"/>
                    </a:cubicBezTo>
                    <a:cubicBezTo>
                      <a:pt x="273" y="5"/>
                      <a:pt x="273" y="5"/>
                      <a:pt x="273" y="5"/>
                    </a:cubicBezTo>
                    <a:cubicBezTo>
                      <a:pt x="272" y="2"/>
                      <a:pt x="266" y="0"/>
                      <a:pt x="260" y="0"/>
                    </a:cubicBezTo>
                    <a:close/>
                  </a:path>
                </a:pathLst>
              </a:custGeom>
              <a:solidFill>
                <a:schemeClr val="bg2"/>
              </a:solidFill>
              <a:ln>
                <a:noFill/>
              </a:ln>
            </p:spPr>
            <p:txBody>
              <a:bodyPr lIns="68580" tIns="34290" rIns="68580" bIns="34290"/>
              <a:lstStyle/>
              <a:p>
                <a:pPr defTabSz="685165" fontAlgn="auto">
                  <a:spcBef>
                    <a:spcPts val="0"/>
                  </a:spcBef>
                  <a:spcAft>
                    <a:spcPts val="0"/>
                  </a:spcAft>
                  <a:defRPr/>
                </a:pPr>
                <a:endParaRPr lang="en-US" sz="1015">
                  <a:latin typeface="+mn-lt"/>
                  <a:ea typeface="+mn-ea"/>
                </a:endParaRPr>
              </a:p>
            </p:txBody>
          </p:sp>
          <p:sp>
            <p:nvSpPr>
              <p:cNvPr id="80" name="Freeform 8"/>
              <p:cNvSpPr>
                <a:spLocks noEditPoints="1"/>
              </p:cNvSpPr>
              <p:nvPr/>
            </p:nvSpPr>
            <p:spPr bwMode="auto">
              <a:xfrm>
                <a:off x="5831756" y="6556960"/>
                <a:ext cx="561747" cy="101711"/>
              </a:xfrm>
              <a:custGeom>
                <a:avLst/>
                <a:gdLst>
                  <a:gd name="T0" fmla="*/ 91 w 182"/>
                  <a:gd name="T1" fmla="*/ 7 h 33"/>
                  <a:gd name="T2" fmla="*/ 119 w 182"/>
                  <a:gd name="T3" fmla="*/ 18 h 33"/>
                  <a:gd name="T4" fmla="*/ 119 w 182"/>
                  <a:gd name="T5" fmla="*/ 30 h 33"/>
                  <a:gd name="T6" fmla="*/ 98 w 182"/>
                  <a:gd name="T7" fmla="*/ 30 h 33"/>
                  <a:gd name="T8" fmla="*/ 99 w 182"/>
                  <a:gd name="T9" fmla="*/ 25 h 33"/>
                  <a:gd name="T10" fmla="*/ 90 w 182"/>
                  <a:gd name="T11" fmla="*/ 21 h 33"/>
                  <a:gd name="T12" fmla="*/ 90 w 182"/>
                  <a:gd name="T13" fmla="*/ 21 h 33"/>
                  <a:gd name="T14" fmla="*/ 90 w 182"/>
                  <a:gd name="T15" fmla="*/ 33 h 33"/>
                  <a:gd name="T16" fmla="*/ 91 w 182"/>
                  <a:gd name="T17" fmla="*/ 33 h 33"/>
                  <a:gd name="T18" fmla="*/ 181 w 182"/>
                  <a:gd name="T19" fmla="*/ 17 h 33"/>
                  <a:gd name="T20" fmla="*/ 90 w 182"/>
                  <a:gd name="T21" fmla="*/ 0 h 33"/>
                  <a:gd name="T22" fmla="*/ 90 w 182"/>
                  <a:gd name="T23" fmla="*/ 3 h 33"/>
                  <a:gd name="T24" fmla="*/ 91 w 182"/>
                  <a:gd name="T25" fmla="*/ 2 h 33"/>
                  <a:gd name="T26" fmla="*/ 130 w 182"/>
                  <a:gd name="T27" fmla="*/ 17 h 33"/>
                  <a:gd name="T28" fmla="*/ 126 w 182"/>
                  <a:gd name="T29" fmla="*/ 19 h 33"/>
                  <a:gd name="T30" fmla="*/ 91 w 182"/>
                  <a:gd name="T31" fmla="*/ 5 h 33"/>
                  <a:gd name="T32" fmla="*/ 90 w 182"/>
                  <a:gd name="T33" fmla="*/ 6 h 33"/>
                  <a:gd name="T34" fmla="*/ 90 w 182"/>
                  <a:gd name="T35" fmla="*/ 8 h 33"/>
                  <a:gd name="T36" fmla="*/ 91 w 182"/>
                  <a:gd name="T37" fmla="*/ 7 h 33"/>
                  <a:gd name="T38" fmla="*/ 90 w 182"/>
                  <a:gd name="T39" fmla="*/ 21 h 33"/>
                  <a:gd name="T40" fmla="*/ 81 w 182"/>
                  <a:gd name="T41" fmla="*/ 25 h 33"/>
                  <a:gd name="T42" fmla="*/ 81 w 182"/>
                  <a:gd name="T43" fmla="*/ 30 h 33"/>
                  <a:gd name="T44" fmla="*/ 61 w 182"/>
                  <a:gd name="T45" fmla="*/ 30 h 33"/>
                  <a:gd name="T46" fmla="*/ 62 w 182"/>
                  <a:gd name="T47" fmla="*/ 18 h 33"/>
                  <a:gd name="T48" fmla="*/ 90 w 182"/>
                  <a:gd name="T49" fmla="*/ 8 h 33"/>
                  <a:gd name="T50" fmla="*/ 90 w 182"/>
                  <a:gd name="T51" fmla="*/ 6 h 33"/>
                  <a:gd name="T52" fmla="*/ 55 w 182"/>
                  <a:gd name="T53" fmla="*/ 19 h 33"/>
                  <a:gd name="T54" fmla="*/ 51 w 182"/>
                  <a:gd name="T55" fmla="*/ 17 h 33"/>
                  <a:gd name="T56" fmla="*/ 68 w 182"/>
                  <a:gd name="T57" fmla="*/ 11 h 33"/>
                  <a:gd name="T58" fmla="*/ 68 w 182"/>
                  <a:gd name="T59" fmla="*/ 4 h 33"/>
                  <a:gd name="T60" fmla="*/ 77 w 182"/>
                  <a:gd name="T61" fmla="*/ 4 h 33"/>
                  <a:gd name="T62" fmla="*/ 77 w 182"/>
                  <a:gd name="T63" fmla="*/ 8 h 33"/>
                  <a:gd name="T64" fmla="*/ 90 w 182"/>
                  <a:gd name="T65" fmla="*/ 3 h 33"/>
                  <a:gd name="T66" fmla="*/ 90 w 182"/>
                  <a:gd name="T67" fmla="*/ 0 h 33"/>
                  <a:gd name="T68" fmla="*/ 90 w 182"/>
                  <a:gd name="T69" fmla="*/ 0 h 33"/>
                  <a:gd name="T70" fmla="*/ 0 w 182"/>
                  <a:gd name="T71" fmla="*/ 17 h 33"/>
                  <a:gd name="T72" fmla="*/ 90 w 182"/>
                  <a:gd name="T73" fmla="*/ 33 h 33"/>
                  <a:gd name="T74" fmla="*/ 90 w 182"/>
                  <a:gd name="T75"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2" h="33">
                    <a:moveTo>
                      <a:pt x="91" y="7"/>
                    </a:moveTo>
                    <a:cubicBezTo>
                      <a:pt x="119" y="18"/>
                      <a:pt x="119" y="18"/>
                      <a:pt x="119" y="18"/>
                    </a:cubicBezTo>
                    <a:cubicBezTo>
                      <a:pt x="119" y="30"/>
                      <a:pt x="119" y="30"/>
                      <a:pt x="119" y="30"/>
                    </a:cubicBezTo>
                    <a:cubicBezTo>
                      <a:pt x="98" y="30"/>
                      <a:pt x="98" y="30"/>
                      <a:pt x="98" y="30"/>
                    </a:cubicBezTo>
                    <a:cubicBezTo>
                      <a:pt x="99" y="25"/>
                      <a:pt x="99" y="25"/>
                      <a:pt x="99" y="25"/>
                    </a:cubicBezTo>
                    <a:cubicBezTo>
                      <a:pt x="99" y="23"/>
                      <a:pt x="95" y="21"/>
                      <a:pt x="90" y="21"/>
                    </a:cubicBezTo>
                    <a:cubicBezTo>
                      <a:pt x="90" y="21"/>
                      <a:pt x="90" y="21"/>
                      <a:pt x="90" y="21"/>
                    </a:cubicBezTo>
                    <a:cubicBezTo>
                      <a:pt x="90" y="33"/>
                      <a:pt x="90" y="33"/>
                      <a:pt x="90" y="33"/>
                    </a:cubicBezTo>
                    <a:cubicBezTo>
                      <a:pt x="91" y="33"/>
                      <a:pt x="91" y="33"/>
                      <a:pt x="91" y="33"/>
                    </a:cubicBezTo>
                    <a:cubicBezTo>
                      <a:pt x="141" y="33"/>
                      <a:pt x="182" y="26"/>
                      <a:pt x="181" y="17"/>
                    </a:cubicBezTo>
                    <a:cubicBezTo>
                      <a:pt x="180" y="8"/>
                      <a:pt x="139" y="0"/>
                      <a:pt x="90" y="0"/>
                    </a:cubicBezTo>
                    <a:cubicBezTo>
                      <a:pt x="90" y="3"/>
                      <a:pt x="90" y="3"/>
                      <a:pt x="90" y="3"/>
                    </a:cubicBezTo>
                    <a:cubicBezTo>
                      <a:pt x="91" y="2"/>
                      <a:pt x="91" y="2"/>
                      <a:pt x="91" y="2"/>
                    </a:cubicBezTo>
                    <a:cubicBezTo>
                      <a:pt x="130" y="17"/>
                      <a:pt x="130" y="17"/>
                      <a:pt x="130" y="17"/>
                    </a:cubicBezTo>
                    <a:cubicBezTo>
                      <a:pt x="126" y="19"/>
                      <a:pt x="126" y="19"/>
                      <a:pt x="126" y="19"/>
                    </a:cubicBezTo>
                    <a:cubicBezTo>
                      <a:pt x="91" y="5"/>
                      <a:pt x="91" y="5"/>
                      <a:pt x="91" y="5"/>
                    </a:cubicBezTo>
                    <a:cubicBezTo>
                      <a:pt x="90" y="6"/>
                      <a:pt x="90" y="6"/>
                      <a:pt x="90" y="6"/>
                    </a:cubicBezTo>
                    <a:cubicBezTo>
                      <a:pt x="90" y="8"/>
                      <a:pt x="90" y="8"/>
                      <a:pt x="90" y="8"/>
                    </a:cubicBezTo>
                    <a:lnTo>
                      <a:pt x="91" y="7"/>
                    </a:lnTo>
                    <a:close/>
                    <a:moveTo>
                      <a:pt x="90" y="21"/>
                    </a:moveTo>
                    <a:cubicBezTo>
                      <a:pt x="85" y="21"/>
                      <a:pt x="82" y="23"/>
                      <a:pt x="81" y="25"/>
                    </a:cubicBezTo>
                    <a:cubicBezTo>
                      <a:pt x="81" y="30"/>
                      <a:pt x="81" y="30"/>
                      <a:pt x="81" y="30"/>
                    </a:cubicBezTo>
                    <a:cubicBezTo>
                      <a:pt x="61" y="30"/>
                      <a:pt x="61" y="30"/>
                      <a:pt x="61" y="30"/>
                    </a:cubicBezTo>
                    <a:cubicBezTo>
                      <a:pt x="62" y="18"/>
                      <a:pt x="62" y="18"/>
                      <a:pt x="62" y="18"/>
                    </a:cubicBezTo>
                    <a:cubicBezTo>
                      <a:pt x="90" y="8"/>
                      <a:pt x="90" y="8"/>
                      <a:pt x="90" y="8"/>
                    </a:cubicBezTo>
                    <a:cubicBezTo>
                      <a:pt x="90" y="6"/>
                      <a:pt x="90" y="6"/>
                      <a:pt x="90" y="6"/>
                    </a:cubicBezTo>
                    <a:cubicBezTo>
                      <a:pt x="55" y="19"/>
                      <a:pt x="55" y="19"/>
                      <a:pt x="55" y="19"/>
                    </a:cubicBezTo>
                    <a:cubicBezTo>
                      <a:pt x="51" y="17"/>
                      <a:pt x="51" y="17"/>
                      <a:pt x="51" y="17"/>
                    </a:cubicBezTo>
                    <a:cubicBezTo>
                      <a:pt x="68" y="11"/>
                      <a:pt x="68" y="11"/>
                      <a:pt x="68" y="11"/>
                    </a:cubicBezTo>
                    <a:cubicBezTo>
                      <a:pt x="68" y="4"/>
                      <a:pt x="68" y="4"/>
                      <a:pt x="68" y="4"/>
                    </a:cubicBezTo>
                    <a:cubicBezTo>
                      <a:pt x="77" y="4"/>
                      <a:pt x="77" y="4"/>
                      <a:pt x="77" y="4"/>
                    </a:cubicBezTo>
                    <a:cubicBezTo>
                      <a:pt x="77" y="8"/>
                      <a:pt x="77" y="8"/>
                      <a:pt x="77" y="8"/>
                    </a:cubicBezTo>
                    <a:cubicBezTo>
                      <a:pt x="90" y="3"/>
                      <a:pt x="90" y="3"/>
                      <a:pt x="90" y="3"/>
                    </a:cubicBezTo>
                    <a:cubicBezTo>
                      <a:pt x="90" y="0"/>
                      <a:pt x="90" y="0"/>
                      <a:pt x="90" y="0"/>
                    </a:cubicBezTo>
                    <a:cubicBezTo>
                      <a:pt x="90" y="0"/>
                      <a:pt x="90" y="0"/>
                      <a:pt x="90" y="0"/>
                    </a:cubicBezTo>
                    <a:cubicBezTo>
                      <a:pt x="41" y="0"/>
                      <a:pt x="1" y="8"/>
                      <a:pt x="0" y="17"/>
                    </a:cubicBezTo>
                    <a:cubicBezTo>
                      <a:pt x="0" y="26"/>
                      <a:pt x="40" y="33"/>
                      <a:pt x="90" y="33"/>
                    </a:cubicBezTo>
                    <a:lnTo>
                      <a:pt x="90" y="21"/>
                    </a:lnTo>
                    <a:close/>
                  </a:path>
                </a:pathLst>
              </a:custGeom>
              <a:solidFill>
                <a:schemeClr val="bg2"/>
              </a:solidFill>
              <a:ln>
                <a:noFill/>
              </a:ln>
            </p:spPr>
            <p:txBody>
              <a:bodyPr lIns="68580" tIns="34290" rIns="68580" bIns="34290"/>
              <a:lstStyle/>
              <a:p>
                <a:pPr defTabSz="685165" fontAlgn="auto">
                  <a:spcBef>
                    <a:spcPts val="0"/>
                  </a:spcBef>
                  <a:spcAft>
                    <a:spcPts val="0"/>
                  </a:spcAft>
                  <a:defRPr/>
                </a:pPr>
                <a:endParaRPr lang="en-US" sz="1015">
                  <a:latin typeface="+mn-lt"/>
                  <a:ea typeface="+mn-ea"/>
                </a:endParaRPr>
              </a:p>
            </p:txBody>
          </p:sp>
        </p:grpSp>
        <p:grpSp>
          <p:nvGrpSpPr>
            <p:cNvPr id="8" name="Group 8"/>
            <p:cNvGrpSpPr>
              <a:grpSpLocks noChangeAspect="1"/>
            </p:cNvGrpSpPr>
            <p:nvPr/>
          </p:nvGrpSpPr>
          <p:grpSpPr bwMode="auto">
            <a:xfrm>
              <a:off x="2674772" y="1663503"/>
              <a:ext cx="2418743" cy="1941806"/>
              <a:chOff x="5599580" y="500139"/>
              <a:chExt cx="5497171" cy="4413216"/>
            </a:xfrm>
          </p:grpSpPr>
          <p:sp>
            <p:nvSpPr>
              <p:cNvPr id="9" name="Oval Callout 9"/>
              <p:cNvSpPr/>
              <p:nvPr/>
            </p:nvSpPr>
            <p:spPr>
              <a:xfrm>
                <a:off x="8126772" y="3612563"/>
                <a:ext cx="1766475" cy="1180575"/>
              </a:xfrm>
              <a:prstGeom prst="wedgeEllipseCallout">
                <a:avLst/>
              </a:prstGeom>
              <a:solidFill>
                <a:schemeClr val="bg1">
                  <a:lumMod val="65000"/>
                </a:schemeClr>
              </a:soli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fontAlgn="auto">
                  <a:spcBef>
                    <a:spcPts val="0"/>
                  </a:spcBef>
                  <a:spcAft>
                    <a:spcPts val="0"/>
                  </a:spcAft>
                  <a:defRPr/>
                </a:pPr>
                <a:endParaRPr lang="id-ID" sz="1015"/>
              </a:p>
            </p:txBody>
          </p:sp>
          <p:sp>
            <p:nvSpPr>
              <p:cNvPr id="10" name="Oval Callout 10"/>
              <p:cNvSpPr/>
              <p:nvPr/>
            </p:nvSpPr>
            <p:spPr>
              <a:xfrm>
                <a:off x="6682224" y="3199775"/>
                <a:ext cx="1341367" cy="895752"/>
              </a:xfrm>
              <a:prstGeom prst="wedgeEllipseCallout">
                <a:avLst>
                  <a:gd name="adj1" fmla="val 26187"/>
                  <a:gd name="adj2" fmla="val 6250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fontAlgn="auto">
                  <a:spcBef>
                    <a:spcPts val="0"/>
                  </a:spcBef>
                  <a:spcAft>
                    <a:spcPts val="0"/>
                  </a:spcAft>
                  <a:defRPr/>
                </a:pPr>
                <a:endParaRPr lang="id-ID" sz="1015"/>
              </a:p>
            </p:txBody>
          </p:sp>
          <p:sp>
            <p:nvSpPr>
              <p:cNvPr id="11" name="Oval Callout 11"/>
              <p:cNvSpPr/>
              <p:nvPr/>
            </p:nvSpPr>
            <p:spPr>
              <a:xfrm>
                <a:off x="9546556" y="2526931"/>
                <a:ext cx="1543602" cy="1031971"/>
              </a:xfrm>
              <a:prstGeom prst="wedgeEllipseCallout">
                <a:avLst>
                  <a:gd name="adj1" fmla="val 23309"/>
                  <a:gd name="adj2" fmla="val 5762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fontAlgn="auto">
                  <a:spcBef>
                    <a:spcPts val="0"/>
                  </a:spcBef>
                  <a:spcAft>
                    <a:spcPts val="0"/>
                  </a:spcAft>
                  <a:defRPr/>
                </a:pPr>
                <a:endParaRPr lang="id-ID" sz="1015"/>
              </a:p>
            </p:txBody>
          </p:sp>
          <p:sp>
            <p:nvSpPr>
              <p:cNvPr id="12" name="Oval Callout 12"/>
              <p:cNvSpPr/>
              <p:nvPr/>
            </p:nvSpPr>
            <p:spPr>
              <a:xfrm>
                <a:off x="8126772" y="2621871"/>
                <a:ext cx="1176276" cy="788427"/>
              </a:xfrm>
              <a:prstGeom prst="wedgeEllipseCallout">
                <a:avLst>
                  <a:gd name="adj1" fmla="val 11299"/>
                  <a:gd name="adj2" fmla="val 6676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fontAlgn="auto">
                  <a:spcBef>
                    <a:spcPts val="0"/>
                  </a:spcBef>
                  <a:spcAft>
                    <a:spcPts val="0"/>
                  </a:spcAft>
                  <a:defRPr/>
                </a:pPr>
                <a:endParaRPr lang="id-ID" sz="1015"/>
              </a:p>
            </p:txBody>
          </p:sp>
          <p:sp>
            <p:nvSpPr>
              <p:cNvPr id="13" name="Oval Callout 13"/>
              <p:cNvSpPr/>
              <p:nvPr/>
            </p:nvSpPr>
            <p:spPr>
              <a:xfrm>
                <a:off x="10103739" y="1705481"/>
                <a:ext cx="994673" cy="664591"/>
              </a:xfrm>
              <a:prstGeom prst="wedgeEllipseCallout">
                <a:avLst>
                  <a:gd name="adj1" fmla="val 39098"/>
                  <a:gd name="adj2" fmla="val 65020"/>
                </a:avLst>
              </a:prstGeom>
              <a:solidFill>
                <a:srgbClr val="FFCF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fontAlgn="auto">
                  <a:spcBef>
                    <a:spcPts val="0"/>
                  </a:spcBef>
                  <a:spcAft>
                    <a:spcPts val="0"/>
                  </a:spcAft>
                  <a:defRPr/>
                </a:pPr>
                <a:endParaRPr lang="id-ID" sz="1015"/>
              </a:p>
            </p:txBody>
          </p:sp>
          <p:sp>
            <p:nvSpPr>
              <p:cNvPr id="14" name="Oval Callout 14"/>
              <p:cNvSpPr/>
              <p:nvPr/>
            </p:nvSpPr>
            <p:spPr>
              <a:xfrm>
                <a:off x="5600877" y="2370072"/>
                <a:ext cx="1287711" cy="862726"/>
              </a:xfrm>
              <a:prstGeom prst="wedgeEllipseCallout">
                <a:avLst>
                  <a:gd name="adj1" fmla="val 8488"/>
                  <a:gd name="adj2" fmla="val 70280"/>
                </a:avLst>
              </a:prstGeom>
              <a:solidFill>
                <a:srgbClr val="00C89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fontAlgn="auto">
                  <a:spcBef>
                    <a:spcPts val="0"/>
                  </a:spcBef>
                  <a:spcAft>
                    <a:spcPts val="0"/>
                  </a:spcAft>
                  <a:defRPr/>
                </a:pPr>
                <a:endParaRPr lang="id-ID" sz="1015"/>
              </a:p>
            </p:txBody>
          </p:sp>
          <p:sp>
            <p:nvSpPr>
              <p:cNvPr id="15" name="Oval Callout 15"/>
              <p:cNvSpPr/>
              <p:nvPr/>
            </p:nvSpPr>
            <p:spPr>
              <a:xfrm>
                <a:off x="6727626" y="1544495"/>
                <a:ext cx="1564237" cy="1048482"/>
              </a:xfrm>
              <a:prstGeom prst="wedgeEllipseCallout">
                <a:avLst>
                  <a:gd name="adj1" fmla="val 6540"/>
                  <a:gd name="adj2" fmla="val 75183"/>
                </a:avLst>
              </a:prstGeom>
              <a:solidFill>
                <a:srgbClr val="F2B8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fontAlgn="auto">
                  <a:spcBef>
                    <a:spcPts val="0"/>
                  </a:spcBef>
                  <a:spcAft>
                    <a:spcPts val="0"/>
                  </a:spcAft>
                  <a:defRPr/>
                </a:pPr>
                <a:endParaRPr lang="id-ID" sz="1015"/>
              </a:p>
            </p:txBody>
          </p:sp>
          <p:sp>
            <p:nvSpPr>
              <p:cNvPr id="16" name="Oval Callout 16"/>
              <p:cNvSpPr/>
              <p:nvPr/>
            </p:nvSpPr>
            <p:spPr>
              <a:xfrm>
                <a:off x="8667447" y="1527983"/>
                <a:ext cx="1176273" cy="788424"/>
              </a:xfrm>
              <a:prstGeom prst="wedgeEllipseCallou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fontAlgn="auto">
                  <a:spcBef>
                    <a:spcPts val="0"/>
                  </a:spcBef>
                  <a:spcAft>
                    <a:spcPts val="0"/>
                  </a:spcAft>
                  <a:defRPr/>
                </a:pPr>
                <a:endParaRPr lang="id-ID" sz="1015"/>
              </a:p>
            </p:txBody>
          </p:sp>
          <p:sp>
            <p:nvSpPr>
              <p:cNvPr id="17" name="Oval Callout 17"/>
              <p:cNvSpPr/>
              <p:nvPr/>
            </p:nvSpPr>
            <p:spPr>
              <a:xfrm>
                <a:off x="9955157" y="3868492"/>
                <a:ext cx="994673" cy="664591"/>
              </a:xfrm>
              <a:prstGeom prst="wedgeEllipseCallout">
                <a:avLst>
                  <a:gd name="adj1" fmla="val -5639"/>
                  <a:gd name="adj2" fmla="val 66280"/>
                </a:avLst>
              </a:prstGeom>
              <a:solidFill>
                <a:schemeClr val="bg2">
                  <a:lumMod val="90000"/>
                </a:schemeClr>
              </a:soli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fontAlgn="auto">
                  <a:spcBef>
                    <a:spcPts val="0"/>
                  </a:spcBef>
                  <a:spcAft>
                    <a:spcPts val="0"/>
                  </a:spcAft>
                  <a:defRPr/>
                </a:pPr>
                <a:endParaRPr lang="id-ID" sz="1015"/>
              </a:p>
            </p:txBody>
          </p:sp>
          <p:sp>
            <p:nvSpPr>
              <p:cNvPr id="18" name="Oval Callout 18"/>
              <p:cNvSpPr/>
              <p:nvPr/>
            </p:nvSpPr>
            <p:spPr>
              <a:xfrm>
                <a:off x="7111461" y="4248257"/>
                <a:ext cx="994675" cy="664591"/>
              </a:xfrm>
              <a:prstGeom prst="wedgeEllipseCallout">
                <a:avLst>
                  <a:gd name="adj1" fmla="val 39098"/>
                  <a:gd name="adj2" fmla="val 65020"/>
                </a:avLst>
              </a:prstGeom>
              <a:solidFill>
                <a:srgbClr val="0091C4"/>
              </a:soli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fontAlgn="auto">
                  <a:spcBef>
                    <a:spcPts val="0"/>
                  </a:spcBef>
                  <a:spcAft>
                    <a:spcPts val="0"/>
                  </a:spcAft>
                  <a:defRPr/>
                </a:pPr>
                <a:endParaRPr lang="id-ID" sz="1015"/>
              </a:p>
            </p:txBody>
          </p:sp>
          <p:sp>
            <p:nvSpPr>
              <p:cNvPr id="19" name="Oval Callout 19"/>
              <p:cNvSpPr/>
              <p:nvPr/>
            </p:nvSpPr>
            <p:spPr>
              <a:xfrm>
                <a:off x="9538301" y="500139"/>
                <a:ext cx="1341367" cy="895752"/>
              </a:xfrm>
              <a:prstGeom prst="wedgeEllipseCallout">
                <a:avLst>
                  <a:gd name="adj1" fmla="val -12056"/>
                  <a:gd name="adj2" fmla="val 6905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fontAlgn="auto">
                  <a:spcBef>
                    <a:spcPts val="0"/>
                  </a:spcBef>
                  <a:spcAft>
                    <a:spcPts val="0"/>
                  </a:spcAft>
                  <a:defRPr/>
                </a:pPr>
                <a:endParaRPr lang="id-ID" sz="1015"/>
              </a:p>
            </p:txBody>
          </p:sp>
          <p:sp>
            <p:nvSpPr>
              <p:cNvPr id="20" name="Oval Callout 20"/>
              <p:cNvSpPr/>
              <p:nvPr/>
            </p:nvSpPr>
            <p:spPr>
              <a:xfrm>
                <a:off x="8089628" y="690022"/>
                <a:ext cx="994673" cy="664591"/>
              </a:xfrm>
              <a:prstGeom prst="wedgeEllipseCallout">
                <a:avLst>
                  <a:gd name="adj1" fmla="val -5639"/>
                  <a:gd name="adj2" fmla="val 66280"/>
                </a:avLst>
              </a:prstGeom>
              <a:solidFill>
                <a:srgbClr val="00D3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fontAlgn="auto">
                  <a:spcBef>
                    <a:spcPts val="0"/>
                  </a:spcBef>
                  <a:spcAft>
                    <a:spcPts val="0"/>
                  </a:spcAft>
                  <a:defRPr/>
                </a:pPr>
                <a:endParaRPr lang="id-ID" sz="1015"/>
              </a:p>
            </p:txBody>
          </p:sp>
          <p:sp>
            <p:nvSpPr>
              <p:cNvPr id="21" name="Freeform 45"/>
              <p:cNvSpPr>
                <a:spLocks noEditPoints="1"/>
              </p:cNvSpPr>
              <p:nvPr/>
            </p:nvSpPr>
            <p:spPr bwMode="auto">
              <a:xfrm>
                <a:off x="8481718" y="2795242"/>
                <a:ext cx="466384" cy="466452"/>
              </a:xfrm>
              <a:custGeom>
                <a:avLst/>
                <a:gdLst>
                  <a:gd name="T0" fmla="*/ 0 w 124"/>
                  <a:gd name="T1" fmla="*/ 62 h 124"/>
                  <a:gd name="T2" fmla="*/ 124 w 124"/>
                  <a:gd name="T3" fmla="*/ 62 h 124"/>
                  <a:gd name="T4" fmla="*/ 116 w 124"/>
                  <a:gd name="T5" fmla="*/ 60 h 124"/>
                  <a:gd name="T6" fmla="*/ 87 w 124"/>
                  <a:gd name="T7" fmla="*/ 35 h 124"/>
                  <a:gd name="T8" fmla="*/ 116 w 124"/>
                  <a:gd name="T9" fmla="*/ 60 h 124"/>
                  <a:gd name="T10" fmla="*/ 43 w 124"/>
                  <a:gd name="T11" fmla="*/ 95 h 124"/>
                  <a:gd name="T12" fmla="*/ 60 w 124"/>
                  <a:gd name="T13" fmla="*/ 116 h 124"/>
                  <a:gd name="T14" fmla="*/ 64 w 124"/>
                  <a:gd name="T15" fmla="*/ 8 h 124"/>
                  <a:gd name="T16" fmla="*/ 64 w 124"/>
                  <a:gd name="T17" fmla="*/ 36 h 124"/>
                  <a:gd name="T18" fmla="*/ 64 w 124"/>
                  <a:gd name="T19" fmla="*/ 8 h 124"/>
                  <a:gd name="T20" fmla="*/ 100 w 124"/>
                  <a:gd name="T21" fmla="*/ 23 h 124"/>
                  <a:gd name="T22" fmla="*/ 71 w 124"/>
                  <a:gd name="T23" fmla="*/ 9 h 124"/>
                  <a:gd name="T24" fmla="*/ 60 w 124"/>
                  <a:gd name="T25" fmla="*/ 36 h 124"/>
                  <a:gd name="T26" fmla="*/ 60 w 124"/>
                  <a:gd name="T27" fmla="*/ 8 h 124"/>
                  <a:gd name="T28" fmla="*/ 38 w 124"/>
                  <a:gd name="T29" fmla="*/ 31 h 124"/>
                  <a:gd name="T30" fmla="*/ 53 w 124"/>
                  <a:gd name="T31" fmla="*/ 9 h 124"/>
                  <a:gd name="T32" fmla="*/ 40 w 124"/>
                  <a:gd name="T33" fmla="*/ 36 h 124"/>
                  <a:gd name="T34" fmla="*/ 60 w 124"/>
                  <a:gd name="T35" fmla="*/ 60 h 124"/>
                  <a:gd name="T36" fmla="*/ 40 w 124"/>
                  <a:gd name="T37" fmla="*/ 36 h 124"/>
                  <a:gd name="T38" fmla="*/ 60 w 124"/>
                  <a:gd name="T39" fmla="*/ 88 h 124"/>
                  <a:gd name="T40" fmla="*/ 36 w 124"/>
                  <a:gd name="T41" fmla="*/ 64 h 124"/>
                  <a:gd name="T42" fmla="*/ 53 w 124"/>
                  <a:gd name="T43" fmla="*/ 115 h 124"/>
                  <a:gd name="T44" fmla="*/ 40 w 124"/>
                  <a:gd name="T45" fmla="*/ 96 h 124"/>
                  <a:gd name="T46" fmla="*/ 64 w 124"/>
                  <a:gd name="T47" fmla="*/ 116 h 124"/>
                  <a:gd name="T48" fmla="*/ 81 w 124"/>
                  <a:gd name="T49" fmla="*/ 95 h 124"/>
                  <a:gd name="T50" fmla="*/ 64 w 124"/>
                  <a:gd name="T51" fmla="*/ 116 h 124"/>
                  <a:gd name="T52" fmla="*/ 97 w 124"/>
                  <a:gd name="T53" fmla="*/ 103 h 124"/>
                  <a:gd name="T54" fmla="*/ 84 w 124"/>
                  <a:gd name="T55" fmla="*/ 96 h 124"/>
                  <a:gd name="T56" fmla="*/ 64 w 124"/>
                  <a:gd name="T57" fmla="*/ 88 h 124"/>
                  <a:gd name="T58" fmla="*/ 88 w 124"/>
                  <a:gd name="T59" fmla="*/ 64 h 124"/>
                  <a:gd name="T60" fmla="*/ 64 w 124"/>
                  <a:gd name="T61" fmla="*/ 60 h 124"/>
                  <a:gd name="T62" fmla="*/ 84 w 124"/>
                  <a:gd name="T63" fmla="*/ 36 h 124"/>
                  <a:gd name="T64" fmla="*/ 64 w 124"/>
                  <a:gd name="T65" fmla="*/ 60 h 124"/>
                  <a:gd name="T66" fmla="*/ 37 w 124"/>
                  <a:gd name="T67" fmla="*/ 35 h 124"/>
                  <a:gd name="T68" fmla="*/ 8 w 124"/>
                  <a:gd name="T69" fmla="*/ 60 h 124"/>
                  <a:gd name="T70" fmla="*/ 8 w 124"/>
                  <a:gd name="T71" fmla="*/ 64 h 124"/>
                  <a:gd name="T72" fmla="*/ 38 w 124"/>
                  <a:gd name="T73" fmla="*/ 93 h 124"/>
                  <a:gd name="T74" fmla="*/ 8 w 124"/>
                  <a:gd name="T75" fmla="*/ 64 h 124"/>
                  <a:gd name="T76" fmla="*/ 86 w 124"/>
                  <a:gd name="T77" fmla="*/ 93 h 124"/>
                  <a:gd name="T78" fmla="*/ 116 w 124"/>
                  <a:gd name="T79"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 h="124">
                    <a:moveTo>
                      <a:pt x="62" y="0"/>
                    </a:moveTo>
                    <a:cubicBezTo>
                      <a:pt x="28" y="0"/>
                      <a:pt x="0" y="28"/>
                      <a:pt x="0" y="62"/>
                    </a:cubicBezTo>
                    <a:cubicBezTo>
                      <a:pt x="0" y="96"/>
                      <a:pt x="28" y="124"/>
                      <a:pt x="62" y="124"/>
                    </a:cubicBezTo>
                    <a:cubicBezTo>
                      <a:pt x="96" y="124"/>
                      <a:pt x="124" y="96"/>
                      <a:pt x="124" y="62"/>
                    </a:cubicBezTo>
                    <a:cubicBezTo>
                      <a:pt x="124" y="28"/>
                      <a:pt x="96" y="0"/>
                      <a:pt x="62" y="0"/>
                    </a:cubicBezTo>
                    <a:close/>
                    <a:moveTo>
                      <a:pt x="116" y="60"/>
                    </a:moveTo>
                    <a:cubicBezTo>
                      <a:pt x="92" y="60"/>
                      <a:pt x="92" y="60"/>
                      <a:pt x="92" y="60"/>
                    </a:cubicBezTo>
                    <a:cubicBezTo>
                      <a:pt x="92" y="51"/>
                      <a:pt x="90" y="43"/>
                      <a:pt x="87" y="35"/>
                    </a:cubicBezTo>
                    <a:cubicBezTo>
                      <a:pt x="93" y="33"/>
                      <a:pt x="98" y="30"/>
                      <a:pt x="102" y="26"/>
                    </a:cubicBezTo>
                    <a:cubicBezTo>
                      <a:pt x="110" y="35"/>
                      <a:pt x="115" y="47"/>
                      <a:pt x="116" y="60"/>
                    </a:cubicBezTo>
                    <a:close/>
                    <a:moveTo>
                      <a:pt x="60" y="116"/>
                    </a:moveTo>
                    <a:cubicBezTo>
                      <a:pt x="53" y="110"/>
                      <a:pt x="48" y="103"/>
                      <a:pt x="43" y="95"/>
                    </a:cubicBezTo>
                    <a:cubicBezTo>
                      <a:pt x="49" y="93"/>
                      <a:pt x="54" y="92"/>
                      <a:pt x="60" y="92"/>
                    </a:cubicBezTo>
                    <a:cubicBezTo>
                      <a:pt x="60" y="116"/>
                      <a:pt x="60" y="116"/>
                      <a:pt x="60" y="116"/>
                    </a:cubicBezTo>
                    <a:cubicBezTo>
                      <a:pt x="60" y="116"/>
                      <a:pt x="60" y="116"/>
                      <a:pt x="60" y="116"/>
                    </a:cubicBezTo>
                    <a:close/>
                    <a:moveTo>
                      <a:pt x="64" y="8"/>
                    </a:moveTo>
                    <a:cubicBezTo>
                      <a:pt x="72" y="14"/>
                      <a:pt x="78" y="23"/>
                      <a:pt x="82" y="33"/>
                    </a:cubicBezTo>
                    <a:cubicBezTo>
                      <a:pt x="76" y="35"/>
                      <a:pt x="70" y="36"/>
                      <a:pt x="64" y="36"/>
                    </a:cubicBezTo>
                    <a:cubicBezTo>
                      <a:pt x="64" y="8"/>
                      <a:pt x="64" y="8"/>
                      <a:pt x="64" y="8"/>
                    </a:cubicBezTo>
                    <a:cubicBezTo>
                      <a:pt x="64" y="8"/>
                      <a:pt x="64" y="8"/>
                      <a:pt x="64" y="8"/>
                    </a:cubicBezTo>
                    <a:close/>
                    <a:moveTo>
                      <a:pt x="71" y="9"/>
                    </a:moveTo>
                    <a:cubicBezTo>
                      <a:pt x="82" y="11"/>
                      <a:pt x="92" y="16"/>
                      <a:pt x="100" y="23"/>
                    </a:cubicBezTo>
                    <a:cubicBezTo>
                      <a:pt x="95" y="26"/>
                      <a:pt x="91" y="29"/>
                      <a:pt x="86" y="31"/>
                    </a:cubicBezTo>
                    <a:cubicBezTo>
                      <a:pt x="82" y="23"/>
                      <a:pt x="77" y="15"/>
                      <a:pt x="71" y="9"/>
                    </a:cubicBezTo>
                    <a:close/>
                    <a:moveTo>
                      <a:pt x="60" y="8"/>
                    </a:moveTo>
                    <a:cubicBezTo>
                      <a:pt x="60" y="36"/>
                      <a:pt x="60" y="36"/>
                      <a:pt x="60" y="36"/>
                    </a:cubicBezTo>
                    <a:cubicBezTo>
                      <a:pt x="54" y="36"/>
                      <a:pt x="48" y="35"/>
                      <a:pt x="42" y="33"/>
                    </a:cubicBezTo>
                    <a:cubicBezTo>
                      <a:pt x="46" y="23"/>
                      <a:pt x="52" y="14"/>
                      <a:pt x="60" y="8"/>
                    </a:cubicBezTo>
                    <a:cubicBezTo>
                      <a:pt x="60" y="8"/>
                      <a:pt x="60" y="8"/>
                      <a:pt x="60" y="8"/>
                    </a:cubicBezTo>
                    <a:close/>
                    <a:moveTo>
                      <a:pt x="38" y="31"/>
                    </a:moveTo>
                    <a:cubicBezTo>
                      <a:pt x="33" y="29"/>
                      <a:pt x="29" y="26"/>
                      <a:pt x="24" y="23"/>
                    </a:cubicBezTo>
                    <a:cubicBezTo>
                      <a:pt x="32" y="16"/>
                      <a:pt x="42" y="11"/>
                      <a:pt x="53" y="9"/>
                    </a:cubicBezTo>
                    <a:cubicBezTo>
                      <a:pt x="47" y="15"/>
                      <a:pt x="42" y="23"/>
                      <a:pt x="38" y="31"/>
                    </a:cubicBezTo>
                    <a:close/>
                    <a:moveTo>
                      <a:pt x="40" y="36"/>
                    </a:moveTo>
                    <a:cubicBezTo>
                      <a:pt x="47" y="38"/>
                      <a:pt x="53" y="40"/>
                      <a:pt x="60" y="40"/>
                    </a:cubicBezTo>
                    <a:cubicBezTo>
                      <a:pt x="60" y="60"/>
                      <a:pt x="60" y="60"/>
                      <a:pt x="60" y="60"/>
                    </a:cubicBezTo>
                    <a:cubicBezTo>
                      <a:pt x="36" y="60"/>
                      <a:pt x="36" y="60"/>
                      <a:pt x="36" y="60"/>
                    </a:cubicBezTo>
                    <a:cubicBezTo>
                      <a:pt x="36" y="52"/>
                      <a:pt x="38" y="44"/>
                      <a:pt x="40" y="36"/>
                    </a:cubicBezTo>
                    <a:close/>
                    <a:moveTo>
                      <a:pt x="60" y="64"/>
                    </a:moveTo>
                    <a:cubicBezTo>
                      <a:pt x="60" y="88"/>
                      <a:pt x="60" y="88"/>
                      <a:pt x="60" y="88"/>
                    </a:cubicBezTo>
                    <a:cubicBezTo>
                      <a:pt x="54" y="88"/>
                      <a:pt x="48" y="89"/>
                      <a:pt x="42" y="91"/>
                    </a:cubicBezTo>
                    <a:cubicBezTo>
                      <a:pt x="38" y="83"/>
                      <a:pt x="36" y="74"/>
                      <a:pt x="36" y="64"/>
                    </a:cubicBezTo>
                    <a:lnTo>
                      <a:pt x="60" y="64"/>
                    </a:lnTo>
                    <a:close/>
                    <a:moveTo>
                      <a:pt x="53" y="115"/>
                    </a:moveTo>
                    <a:cubicBezTo>
                      <a:pt x="43" y="114"/>
                      <a:pt x="34" y="109"/>
                      <a:pt x="27" y="103"/>
                    </a:cubicBezTo>
                    <a:cubicBezTo>
                      <a:pt x="31" y="100"/>
                      <a:pt x="35" y="98"/>
                      <a:pt x="40" y="96"/>
                    </a:cubicBezTo>
                    <a:cubicBezTo>
                      <a:pt x="43" y="103"/>
                      <a:pt x="48" y="110"/>
                      <a:pt x="53" y="115"/>
                    </a:cubicBezTo>
                    <a:close/>
                    <a:moveTo>
                      <a:pt x="64" y="116"/>
                    </a:moveTo>
                    <a:cubicBezTo>
                      <a:pt x="64" y="92"/>
                      <a:pt x="64" y="92"/>
                      <a:pt x="64" y="92"/>
                    </a:cubicBezTo>
                    <a:cubicBezTo>
                      <a:pt x="70" y="92"/>
                      <a:pt x="75" y="93"/>
                      <a:pt x="81" y="95"/>
                    </a:cubicBezTo>
                    <a:cubicBezTo>
                      <a:pt x="76" y="103"/>
                      <a:pt x="71" y="110"/>
                      <a:pt x="64" y="116"/>
                    </a:cubicBezTo>
                    <a:cubicBezTo>
                      <a:pt x="64" y="116"/>
                      <a:pt x="64" y="116"/>
                      <a:pt x="64" y="116"/>
                    </a:cubicBezTo>
                    <a:close/>
                    <a:moveTo>
                      <a:pt x="84" y="96"/>
                    </a:moveTo>
                    <a:cubicBezTo>
                      <a:pt x="89" y="98"/>
                      <a:pt x="93" y="100"/>
                      <a:pt x="97" y="103"/>
                    </a:cubicBezTo>
                    <a:cubicBezTo>
                      <a:pt x="90" y="109"/>
                      <a:pt x="81" y="114"/>
                      <a:pt x="71" y="115"/>
                    </a:cubicBezTo>
                    <a:cubicBezTo>
                      <a:pt x="76" y="110"/>
                      <a:pt x="81" y="103"/>
                      <a:pt x="84" y="96"/>
                    </a:cubicBezTo>
                    <a:close/>
                    <a:moveTo>
                      <a:pt x="82" y="91"/>
                    </a:moveTo>
                    <a:cubicBezTo>
                      <a:pt x="76" y="89"/>
                      <a:pt x="70" y="88"/>
                      <a:pt x="64" y="88"/>
                    </a:cubicBezTo>
                    <a:cubicBezTo>
                      <a:pt x="64" y="64"/>
                      <a:pt x="64" y="64"/>
                      <a:pt x="64" y="64"/>
                    </a:cubicBezTo>
                    <a:cubicBezTo>
                      <a:pt x="88" y="64"/>
                      <a:pt x="88" y="64"/>
                      <a:pt x="88" y="64"/>
                    </a:cubicBezTo>
                    <a:cubicBezTo>
                      <a:pt x="88" y="74"/>
                      <a:pt x="86" y="83"/>
                      <a:pt x="82" y="91"/>
                    </a:cubicBezTo>
                    <a:close/>
                    <a:moveTo>
                      <a:pt x="64" y="60"/>
                    </a:moveTo>
                    <a:cubicBezTo>
                      <a:pt x="64" y="40"/>
                      <a:pt x="64" y="40"/>
                      <a:pt x="64" y="40"/>
                    </a:cubicBezTo>
                    <a:cubicBezTo>
                      <a:pt x="71" y="40"/>
                      <a:pt x="77" y="38"/>
                      <a:pt x="84" y="36"/>
                    </a:cubicBezTo>
                    <a:cubicBezTo>
                      <a:pt x="86" y="44"/>
                      <a:pt x="88" y="52"/>
                      <a:pt x="88" y="60"/>
                    </a:cubicBezTo>
                    <a:lnTo>
                      <a:pt x="64" y="60"/>
                    </a:lnTo>
                    <a:close/>
                    <a:moveTo>
                      <a:pt x="22" y="26"/>
                    </a:moveTo>
                    <a:cubicBezTo>
                      <a:pt x="26" y="30"/>
                      <a:pt x="31" y="33"/>
                      <a:pt x="37" y="35"/>
                    </a:cubicBezTo>
                    <a:cubicBezTo>
                      <a:pt x="34" y="43"/>
                      <a:pt x="32" y="51"/>
                      <a:pt x="32" y="60"/>
                    </a:cubicBezTo>
                    <a:cubicBezTo>
                      <a:pt x="8" y="60"/>
                      <a:pt x="8" y="60"/>
                      <a:pt x="8" y="60"/>
                    </a:cubicBezTo>
                    <a:cubicBezTo>
                      <a:pt x="9" y="47"/>
                      <a:pt x="14" y="35"/>
                      <a:pt x="22" y="26"/>
                    </a:cubicBezTo>
                    <a:close/>
                    <a:moveTo>
                      <a:pt x="8" y="64"/>
                    </a:moveTo>
                    <a:cubicBezTo>
                      <a:pt x="32" y="64"/>
                      <a:pt x="32" y="64"/>
                      <a:pt x="32" y="64"/>
                    </a:cubicBezTo>
                    <a:cubicBezTo>
                      <a:pt x="32" y="74"/>
                      <a:pt x="34" y="84"/>
                      <a:pt x="38" y="93"/>
                    </a:cubicBezTo>
                    <a:cubicBezTo>
                      <a:pt x="33" y="95"/>
                      <a:pt x="28" y="97"/>
                      <a:pt x="24" y="100"/>
                    </a:cubicBezTo>
                    <a:cubicBezTo>
                      <a:pt x="15" y="91"/>
                      <a:pt x="9" y="78"/>
                      <a:pt x="8" y="64"/>
                    </a:cubicBezTo>
                    <a:close/>
                    <a:moveTo>
                      <a:pt x="100" y="100"/>
                    </a:moveTo>
                    <a:cubicBezTo>
                      <a:pt x="96" y="97"/>
                      <a:pt x="91" y="95"/>
                      <a:pt x="86" y="93"/>
                    </a:cubicBezTo>
                    <a:cubicBezTo>
                      <a:pt x="90" y="84"/>
                      <a:pt x="92" y="74"/>
                      <a:pt x="92" y="64"/>
                    </a:cubicBezTo>
                    <a:cubicBezTo>
                      <a:pt x="116" y="64"/>
                      <a:pt x="116" y="64"/>
                      <a:pt x="116" y="64"/>
                    </a:cubicBezTo>
                    <a:cubicBezTo>
                      <a:pt x="115" y="78"/>
                      <a:pt x="109" y="91"/>
                      <a:pt x="100" y="100"/>
                    </a:cubicBezTo>
                    <a:close/>
                  </a:path>
                </a:pathLst>
              </a:custGeom>
              <a:solidFill>
                <a:schemeClr val="bg1"/>
              </a:solid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grpSp>
            <p:nvGrpSpPr>
              <p:cNvPr id="22" name="Group 22"/>
              <p:cNvGrpSpPr/>
              <p:nvPr/>
            </p:nvGrpSpPr>
            <p:grpSpPr>
              <a:xfrm>
                <a:off x="7366971" y="4407847"/>
                <a:ext cx="482600" cy="392113"/>
                <a:chOff x="2974975" y="5006976"/>
                <a:chExt cx="482600" cy="392113"/>
              </a:xfrm>
              <a:solidFill>
                <a:schemeClr val="bg1"/>
              </a:solidFill>
            </p:grpSpPr>
            <p:sp>
              <p:nvSpPr>
                <p:cNvPr id="75" name="Freeform 46"/>
                <p:cNvSpPr>
                  <a:spLocks noEditPoints="1"/>
                </p:cNvSpPr>
                <p:nvPr/>
              </p:nvSpPr>
              <p:spPr bwMode="auto">
                <a:xfrm>
                  <a:off x="3306763" y="5127626"/>
                  <a:ext cx="90487" cy="120650"/>
                </a:xfrm>
                <a:custGeom>
                  <a:avLst/>
                  <a:gdLst>
                    <a:gd name="T0" fmla="*/ 11 w 24"/>
                    <a:gd name="T1" fmla="*/ 2 h 32"/>
                    <a:gd name="T2" fmla="*/ 8 w 24"/>
                    <a:gd name="T3" fmla="*/ 0 h 32"/>
                    <a:gd name="T4" fmla="*/ 4 w 24"/>
                    <a:gd name="T5" fmla="*/ 0 h 32"/>
                    <a:gd name="T6" fmla="*/ 0 w 24"/>
                    <a:gd name="T7" fmla="*/ 4 h 32"/>
                    <a:gd name="T8" fmla="*/ 0 w 24"/>
                    <a:gd name="T9" fmla="*/ 28 h 32"/>
                    <a:gd name="T10" fmla="*/ 4 w 24"/>
                    <a:gd name="T11" fmla="*/ 32 h 32"/>
                    <a:gd name="T12" fmla="*/ 20 w 24"/>
                    <a:gd name="T13" fmla="*/ 32 h 32"/>
                    <a:gd name="T14" fmla="*/ 24 w 24"/>
                    <a:gd name="T15" fmla="*/ 28 h 32"/>
                    <a:gd name="T16" fmla="*/ 24 w 24"/>
                    <a:gd name="T17" fmla="*/ 22 h 32"/>
                    <a:gd name="T18" fmla="*/ 23 w 24"/>
                    <a:gd name="T19" fmla="*/ 20 h 32"/>
                    <a:gd name="T20" fmla="*/ 11 w 24"/>
                    <a:gd name="T21" fmla="*/ 2 h 32"/>
                    <a:gd name="T22" fmla="*/ 20 w 24"/>
                    <a:gd name="T23" fmla="*/ 28 h 32"/>
                    <a:gd name="T24" fmla="*/ 4 w 24"/>
                    <a:gd name="T25" fmla="*/ 28 h 32"/>
                    <a:gd name="T26" fmla="*/ 4 w 24"/>
                    <a:gd name="T27" fmla="*/ 4 h 32"/>
                    <a:gd name="T28" fmla="*/ 8 w 24"/>
                    <a:gd name="T29" fmla="*/ 4 h 32"/>
                    <a:gd name="T30" fmla="*/ 20 w 24"/>
                    <a:gd name="T31" fmla="*/ 22 h 32"/>
                    <a:gd name="T32" fmla="*/ 20 w 24"/>
                    <a:gd name="T33"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2">
                      <a:moveTo>
                        <a:pt x="11" y="2"/>
                      </a:moveTo>
                      <a:cubicBezTo>
                        <a:pt x="11" y="1"/>
                        <a:pt x="9" y="0"/>
                        <a:pt x="8" y="0"/>
                      </a:cubicBezTo>
                      <a:cubicBezTo>
                        <a:pt x="4" y="0"/>
                        <a:pt x="4" y="0"/>
                        <a:pt x="4" y="0"/>
                      </a:cubicBezTo>
                      <a:cubicBezTo>
                        <a:pt x="2" y="0"/>
                        <a:pt x="0" y="2"/>
                        <a:pt x="0" y="4"/>
                      </a:cubicBezTo>
                      <a:cubicBezTo>
                        <a:pt x="0" y="28"/>
                        <a:pt x="0" y="28"/>
                        <a:pt x="0" y="28"/>
                      </a:cubicBezTo>
                      <a:cubicBezTo>
                        <a:pt x="0" y="30"/>
                        <a:pt x="2" y="32"/>
                        <a:pt x="4" y="32"/>
                      </a:cubicBezTo>
                      <a:cubicBezTo>
                        <a:pt x="20" y="32"/>
                        <a:pt x="20" y="32"/>
                        <a:pt x="20" y="32"/>
                      </a:cubicBezTo>
                      <a:cubicBezTo>
                        <a:pt x="22" y="32"/>
                        <a:pt x="24" y="30"/>
                        <a:pt x="24" y="28"/>
                      </a:cubicBezTo>
                      <a:cubicBezTo>
                        <a:pt x="24" y="22"/>
                        <a:pt x="24" y="22"/>
                        <a:pt x="24" y="22"/>
                      </a:cubicBezTo>
                      <a:cubicBezTo>
                        <a:pt x="24" y="21"/>
                        <a:pt x="24" y="20"/>
                        <a:pt x="23" y="20"/>
                      </a:cubicBezTo>
                      <a:lnTo>
                        <a:pt x="11" y="2"/>
                      </a:lnTo>
                      <a:close/>
                      <a:moveTo>
                        <a:pt x="20" y="28"/>
                      </a:moveTo>
                      <a:cubicBezTo>
                        <a:pt x="4" y="28"/>
                        <a:pt x="4" y="28"/>
                        <a:pt x="4" y="28"/>
                      </a:cubicBezTo>
                      <a:cubicBezTo>
                        <a:pt x="4" y="4"/>
                        <a:pt x="4" y="4"/>
                        <a:pt x="4" y="4"/>
                      </a:cubicBezTo>
                      <a:cubicBezTo>
                        <a:pt x="8" y="4"/>
                        <a:pt x="8" y="4"/>
                        <a:pt x="8" y="4"/>
                      </a:cubicBezTo>
                      <a:cubicBezTo>
                        <a:pt x="20" y="22"/>
                        <a:pt x="20" y="22"/>
                        <a:pt x="20" y="22"/>
                      </a:cubicBezTo>
                      <a:lnTo>
                        <a:pt x="20" y="28"/>
                      </a:ln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76" name="Freeform 47"/>
                <p:cNvSpPr>
                  <a:spLocks noEditPoints="1"/>
                </p:cNvSpPr>
                <p:nvPr/>
              </p:nvSpPr>
              <p:spPr bwMode="auto">
                <a:xfrm>
                  <a:off x="2974975" y="5006976"/>
                  <a:ext cx="482600" cy="392113"/>
                </a:xfrm>
                <a:custGeom>
                  <a:avLst/>
                  <a:gdLst>
                    <a:gd name="T0" fmla="*/ 126 w 128"/>
                    <a:gd name="T1" fmla="*/ 49 h 104"/>
                    <a:gd name="T2" fmla="*/ 110 w 128"/>
                    <a:gd name="T3" fmla="*/ 25 h 104"/>
                    <a:gd name="T4" fmla="*/ 100 w 128"/>
                    <a:gd name="T5" fmla="*/ 20 h 104"/>
                    <a:gd name="T6" fmla="*/ 84 w 128"/>
                    <a:gd name="T7" fmla="*/ 20 h 104"/>
                    <a:gd name="T8" fmla="*/ 84 w 128"/>
                    <a:gd name="T9" fmla="*/ 12 h 104"/>
                    <a:gd name="T10" fmla="*/ 72 w 128"/>
                    <a:gd name="T11" fmla="*/ 0 h 104"/>
                    <a:gd name="T12" fmla="*/ 12 w 128"/>
                    <a:gd name="T13" fmla="*/ 0 h 104"/>
                    <a:gd name="T14" fmla="*/ 0 w 128"/>
                    <a:gd name="T15" fmla="*/ 12 h 104"/>
                    <a:gd name="T16" fmla="*/ 0 w 128"/>
                    <a:gd name="T17" fmla="*/ 56 h 104"/>
                    <a:gd name="T18" fmla="*/ 12 w 128"/>
                    <a:gd name="T19" fmla="*/ 68 h 104"/>
                    <a:gd name="T20" fmla="*/ 12 w 128"/>
                    <a:gd name="T21" fmla="*/ 68 h 104"/>
                    <a:gd name="T22" fmla="*/ 12 w 128"/>
                    <a:gd name="T23" fmla="*/ 80 h 104"/>
                    <a:gd name="T24" fmla="*/ 24 w 128"/>
                    <a:gd name="T25" fmla="*/ 92 h 104"/>
                    <a:gd name="T26" fmla="*/ 29 w 128"/>
                    <a:gd name="T27" fmla="*/ 92 h 104"/>
                    <a:gd name="T28" fmla="*/ 44 w 128"/>
                    <a:gd name="T29" fmla="*/ 104 h 104"/>
                    <a:gd name="T30" fmla="*/ 59 w 128"/>
                    <a:gd name="T31" fmla="*/ 92 h 104"/>
                    <a:gd name="T32" fmla="*/ 81 w 128"/>
                    <a:gd name="T33" fmla="*/ 92 h 104"/>
                    <a:gd name="T34" fmla="*/ 96 w 128"/>
                    <a:gd name="T35" fmla="*/ 104 h 104"/>
                    <a:gd name="T36" fmla="*/ 111 w 128"/>
                    <a:gd name="T37" fmla="*/ 92 h 104"/>
                    <a:gd name="T38" fmla="*/ 116 w 128"/>
                    <a:gd name="T39" fmla="*/ 92 h 104"/>
                    <a:gd name="T40" fmla="*/ 128 w 128"/>
                    <a:gd name="T41" fmla="*/ 80 h 104"/>
                    <a:gd name="T42" fmla="*/ 128 w 128"/>
                    <a:gd name="T43" fmla="*/ 56 h 104"/>
                    <a:gd name="T44" fmla="*/ 126 w 128"/>
                    <a:gd name="T45" fmla="*/ 49 h 104"/>
                    <a:gd name="T46" fmla="*/ 12 w 128"/>
                    <a:gd name="T47" fmla="*/ 60 h 104"/>
                    <a:gd name="T48" fmla="*/ 8 w 128"/>
                    <a:gd name="T49" fmla="*/ 56 h 104"/>
                    <a:gd name="T50" fmla="*/ 8 w 128"/>
                    <a:gd name="T51" fmla="*/ 12 h 104"/>
                    <a:gd name="T52" fmla="*/ 12 w 128"/>
                    <a:gd name="T53" fmla="*/ 8 h 104"/>
                    <a:gd name="T54" fmla="*/ 72 w 128"/>
                    <a:gd name="T55" fmla="*/ 8 h 104"/>
                    <a:gd name="T56" fmla="*/ 76 w 128"/>
                    <a:gd name="T57" fmla="*/ 12 h 104"/>
                    <a:gd name="T58" fmla="*/ 76 w 128"/>
                    <a:gd name="T59" fmla="*/ 20 h 104"/>
                    <a:gd name="T60" fmla="*/ 76 w 128"/>
                    <a:gd name="T61" fmla="*/ 28 h 104"/>
                    <a:gd name="T62" fmla="*/ 76 w 128"/>
                    <a:gd name="T63" fmla="*/ 56 h 104"/>
                    <a:gd name="T64" fmla="*/ 72 w 128"/>
                    <a:gd name="T65" fmla="*/ 60 h 104"/>
                    <a:gd name="T66" fmla="*/ 12 w 128"/>
                    <a:gd name="T67" fmla="*/ 60 h 104"/>
                    <a:gd name="T68" fmla="*/ 44 w 128"/>
                    <a:gd name="T69" fmla="*/ 96 h 104"/>
                    <a:gd name="T70" fmla="*/ 36 w 128"/>
                    <a:gd name="T71" fmla="*/ 88 h 104"/>
                    <a:gd name="T72" fmla="*/ 44 w 128"/>
                    <a:gd name="T73" fmla="*/ 80 h 104"/>
                    <a:gd name="T74" fmla="*/ 52 w 128"/>
                    <a:gd name="T75" fmla="*/ 88 h 104"/>
                    <a:gd name="T76" fmla="*/ 44 w 128"/>
                    <a:gd name="T77" fmla="*/ 96 h 104"/>
                    <a:gd name="T78" fmla="*/ 96 w 128"/>
                    <a:gd name="T79" fmla="*/ 96 h 104"/>
                    <a:gd name="T80" fmla="*/ 88 w 128"/>
                    <a:gd name="T81" fmla="*/ 88 h 104"/>
                    <a:gd name="T82" fmla="*/ 96 w 128"/>
                    <a:gd name="T83" fmla="*/ 80 h 104"/>
                    <a:gd name="T84" fmla="*/ 104 w 128"/>
                    <a:gd name="T85" fmla="*/ 88 h 104"/>
                    <a:gd name="T86" fmla="*/ 96 w 128"/>
                    <a:gd name="T87" fmla="*/ 96 h 104"/>
                    <a:gd name="T88" fmla="*/ 120 w 128"/>
                    <a:gd name="T89" fmla="*/ 80 h 104"/>
                    <a:gd name="T90" fmla="*/ 116 w 128"/>
                    <a:gd name="T91" fmla="*/ 84 h 104"/>
                    <a:gd name="T92" fmla="*/ 111 w 128"/>
                    <a:gd name="T93" fmla="*/ 84 h 104"/>
                    <a:gd name="T94" fmla="*/ 96 w 128"/>
                    <a:gd name="T95" fmla="*/ 72 h 104"/>
                    <a:gd name="T96" fmla="*/ 81 w 128"/>
                    <a:gd name="T97" fmla="*/ 84 h 104"/>
                    <a:gd name="T98" fmla="*/ 59 w 128"/>
                    <a:gd name="T99" fmla="*/ 84 h 104"/>
                    <a:gd name="T100" fmla="*/ 44 w 128"/>
                    <a:gd name="T101" fmla="*/ 72 h 104"/>
                    <a:gd name="T102" fmla="*/ 29 w 128"/>
                    <a:gd name="T103" fmla="*/ 84 h 104"/>
                    <a:gd name="T104" fmla="*/ 24 w 128"/>
                    <a:gd name="T105" fmla="*/ 84 h 104"/>
                    <a:gd name="T106" fmla="*/ 20 w 128"/>
                    <a:gd name="T107" fmla="*/ 80 h 104"/>
                    <a:gd name="T108" fmla="*/ 20 w 128"/>
                    <a:gd name="T109" fmla="*/ 68 h 104"/>
                    <a:gd name="T110" fmla="*/ 72 w 128"/>
                    <a:gd name="T111" fmla="*/ 68 h 104"/>
                    <a:gd name="T112" fmla="*/ 84 w 128"/>
                    <a:gd name="T113" fmla="*/ 56 h 104"/>
                    <a:gd name="T114" fmla="*/ 84 w 128"/>
                    <a:gd name="T115" fmla="*/ 28 h 104"/>
                    <a:gd name="T116" fmla="*/ 100 w 128"/>
                    <a:gd name="T117" fmla="*/ 28 h 104"/>
                    <a:gd name="T118" fmla="*/ 103 w 128"/>
                    <a:gd name="T119" fmla="*/ 30 h 104"/>
                    <a:gd name="T120" fmla="*/ 119 w 128"/>
                    <a:gd name="T121" fmla="*/ 54 h 104"/>
                    <a:gd name="T122" fmla="*/ 120 w 128"/>
                    <a:gd name="T123" fmla="*/ 56 h 104"/>
                    <a:gd name="T124" fmla="*/ 120 w 128"/>
                    <a:gd name="T125" fmla="*/ 8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 h="104">
                      <a:moveTo>
                        <a:pt x="126" y="49"/>
                      </a:moveTo>
                      <a:cubicBezTo>
                        <a:pt x="110" y="25"/>
                        <a:pt x="110" y="25"/>
                        <a:pt x="110" y="25"/>
                      </a:cubicBezTo>
                      <a:cubicBezTo>
                        <a:pt x="108" y="22"/>
                        <a:pt x="104" y="20"/>
                        <a:pt x="100" y="20"/>
                      </a:cubicBezTo>
                      <a:cubicBezTo>
                        <a:pt x="84" y="20"/>
                        <a:pt x="84" y="20"/>
                        <a:pt x="84" y="20"/>
                      </a:cubicBezTo>
                      <a:cubicBezTo>
                        <a:pt x="84" y="12"/>
                        <a:pt x="84" y="12"/>
                        <a:pt x="84" y="12"/>
                      </a:cubicBezTo>
                      <a:cubicBezTo>
                        <a:pt x="84" y="5"/>
                        <a:pt x="79" y="0"/>
                        <a:pt x="72" y="0"/>
                      </a:cubicBezTo>
                      <a:cubicBezTo>
                        <a:pt x="12" y="0"/>
                        <a:pt x="12" y="0"/>
                        <a:pt x="12" y="0"/>
                      </a:cubicBezTo>
                      <a:cubicBezTo>
                        <a:pt x="5" y="0"/>
                        <a:pt x="0" y="5"/>
                        <a:pt x="0" y="12"/>
                      </a:cubicBezTo>
                      <a:cubicBezTo>
                        <a:pt x="0" y="56"/>
                        <a:pt x="0" y="56"/>
                        <a:pt x="0" y="56"/>
                      </a:cubicBezTo>
                      <a:cubicBezTo>
                        <a:pt x="0" y="63"/>
                        <a:pt x="5" y="68"/>
                        <a:pt x="12" y="68"/>
                      </a:cubicBezTo>
                      <a:cubicBezTo>
                        <a:pt x="12" y="68"/>
                        <a:pt x="12" y="68"/>
                        <a:pt x="12" y="68"/>
                      </a:cubicBezTo>
                      <a:cubicBezTo>
                        <a:pt x="12" y="80"/>
                        <a:pt x="12" y="80"/>
                        <a:pt x="12" y="80"/>
                      </a:cubicBezTo>
                      <a:cubicBezTo>
                        <a:pt x="12" y="87"/>
                        <a:pt x="17" y="92"/>
                        <a:pt x="24" y="92"/>
                      </a:cubicBezTo>
                      <a:cubicBezTo>
                        <a:pt x="29" y="92"/>
                        <a:pt x="29" y="92"/>
                        <a:pt x="29" y="92"/>
                      </a:cubicBezTo>
                      <a:cubicBezTo>
                        <a:pt x="30" y="99"/>
                        <a:pt x="37" y="104"/>
                        <a:pt x="44" y="104"/>
                      </a:cubicBezTo>
                      <a:cubicBezTo>
                        <a:pt x="51" y="104"/>
                        <a:pt x="58" y="99"/>
                        <a:pt x="59" y="92"/>
                      </a:cubicBezTo>
                      <a:cubicBezTo>
                        <a:pt x="81" y="92"/>
                        <a:pt x="81" y="92"/>
                        <a:pt x="81" y="92"/>
                      </a:cubicBezTo>
                      <a:cubicBezTo>
                        <a:pt x="82" y="99"/>
                        <a:pt x="89" y="104"/>
                        <a:pt x="96" y="104"/>
                      </a:cubicBezTo>
                      <a:cubicBezTo>
                        <a:pt x="103" y="104"/>
                        <a:pt x="110" y="99"/>
                        <a:pt x="111" y="92"/>
                      </a:cubicBezTo>
                      <a:cubicBezTo>
                        <a:pt x="116" y="92"/>
                        <a:pt x="116" y="92"/>
                        <a:pt x="116" y="92"/>
                      </a:cubicBezTo>
                      <a:cubicBezTo>
                        <a:pt x="123" y="92"/>
                        <a:pt x="128" y="87"/>
                        <a:pt x="128" y="80"/>
                      </a:cubicBezTo>
                      <a:cubicBezTo>
                        <a:pt x="128" y="56"/>
                        <a:pt x="128" y="56"/>
                        <a:pt x="128" y="56"/>
                      </a:cubicBezTo>
                      <a:cubicBezTo>
                        <a:pt x="128" y="54"/>
                        <a:pt x="127" y="51"/>
                        <a:pt x="126" y="49"/>
                      </a:cubicBezTo>
                      <a:close/>
                      <a:moveTo>
                        <a:pt x="12" y="60"/>
                      </a:moveTo>
                      <a:cubicBezTo>
                        <a:pt x="10" y="60"/>
                        <a:pt x="8" y="58"/>
                        <a:pt x="8" y="56"/>
                      </a:cubicBezTo>
                      <a:cubicBezTo>
                        <a:pt x="8" y="12"/>
                        <a:pt x="8" y="12"/>
                        <a:pt x="8" y="12"/>
                      </a:cubicBezTo>
                      <a:cubicBezTo>
                        <a:pt x="8" y="10"/>
                        <a:pt x="10" y="8"/>
                        <a:pt x="12" y="8"/>
                      </a:cubicBezTo>
                      <a:cubicBezTo>
                        <a:pt x="72" y="8"/>
                        <a:pt x="72" y="8"/>
                        <a:pt x="72" y="8"/>
                      </a:cubicBezTo>
                      <a:cubicBezTo>
                        <a:pt x="74" y="8"/>
                        <a:pt x="76" y="10"/>
                        <a:pt x="76" y="12"/>
                      </a:cubicBezTo>
                      <a:cubicBezTo>
                        <a:pt x="76" y="20"/>
                        <a:pt x="76" y="20"/>
                        <a:pt x="76" y="20"/>
                      </a:cubicBezTo>
                      <a:cubicBezTo>
                        <a:pt x="76" y="28"/>
                        <a:pt x="76" y="28"/>
                        <a:pt x="76" y="28"/>
                      </a:cubicBezTo>
                      <a:cubicBezTo>
                        <a:pt x="76" y="56"/>
                        <a:pt x="76" y="56"/>
                        <a:pt x="76" y="56"/>
                      </a:cubicBezTo>
                      <a:cubicBezTo>
                        <a:pt x="76" y="58"/>
                        <a:pt x="74" y="60"/>
                        <a:pt x="72" y="60"/>
                      </a:cubicBezTo>
                      <a:lnTo>
                        <a:pt x="12" y="60"/>
                      </a:lnTo>
                      <a:close/>
                      <a:moveTo>
                        <a:pt x="44" y="96"/>
                      </a:moveTo>
                      <a:cubicBezTo>
                        <a:pt x="40" y="96"/>
                        <a:pt x="36" y="92"/>
                        <a:pt x="36" y="88"/>
                      </a:cubicBezTo>
                      <a:cubicBezTo>
                        <a:pt x="36" y="84"/>
                        <a:pt x="40" y="80"/>
                        <a:pt x="44" y="80"/>
                      </a:cubicBezTo>
                      <a:cubicBezTo>
                        <a:pt x="48" y="80"/>
                        <a:pt x="52" y="84"/>
                        <a:pt x="52" y="88"/>
                      </a:cubicBezTo>
                      <a:cubicBezTo>
                        <a:pt x="52" y="92"/>
                        <a:pt x="48" y="96"/>
                        <a:pt x="44" y="96"/>
                      </a:cubicBezTo>
                      <a:close/>
                      <a:moveTo>
                        <a:pt x="96" y="96"/>
                      </a:moveTo>
                      <a:cubicBezTo>
                        <a:pt x="92" y="96"/>
                        <a:pt x="88" y="92"/>
                        <a:pt x="88" y="88"/>
                      </a:cubicBezTo>
                      <a:cubicBezTo>
                        <a:pt x="88" y="84"/>
                        <a:pt x="92" y="80"/>
                        <a:pt x="96" y="80"/>
                      </a:cubicBezTo>
                      <a:cubicBezTo>
                        <a:pt x="100" y="80"/>
                        <a:pt x="104" y="84"/>
                        <a:pt x="104" y="88"/>
                      </a:cubicBezTo>
                      <a:cubicBezTo>
                        <a:pt x="104" y="92"/>
                        <a:pt x="100" y="96"/>
                        <a:pt x="96" y="96"/>
                      </a:cubicBezTo>
                      <a:close/>
                      <a:moveTo>
                        <a:pt x="120" y="80"/>
                      </a:moveTo>
                      <a:cubicBezTo>
                        <a:pt x="120" y="82"/>
                        <a:pt x="118" y="84"/>
                        <a:pt x="116" y="84"/>
                      </a:cubicBezTo>
                      <a:cubicBezTo>
                        <a:pt x="111" y="84"/>
                        <a:pt x="111" y="84"/>
                        <a:pt x="111" y="84"/>
                      </a:cubicBezTo>
                      <a:cubicBezTo>
                        <a:pt x="110" y="77"/>
                        <a:pt x="103" y="72"/>
                        <a:pt x="96" y="72"/>
                      </a:cubicBezTo>
                      <a:cubicBezTo>
                        <a:pt x="89" y="72"/>
                        <a:pt x="82" y="77"/>
                        <a:pt x="81" y="84"/>
                      </a:cubicBezTo>
                      <a:cubicBezTo>
                        <a:pt x="59" y="84"/>
                        <a:pt x="59" y="84"/>
                        <a:pt x="59" y="84"/>
                      </a:cubicBezTo>
                      <a:cubicBezTo>
                        <a:pt x="58" y="77"/>
                        <a:pt x="51" y="72"/>
                        <a:pt x="44" y="72"/>
                      </a:cubicBezTo>
                      <a:cubicBezTo>
                        <a:pt x="37" y="72"/>
                        <a:pt x="30" y="77"/>
                        <a:pt x="29" y="84"/>
                      </a:cubicBezTo>
                      <a:cubicBezTo>
                        <a:pt x="24" y="84"/>
                        <a:pt x="24" y="84"/>
                        <a:pt x="24" y="84"/>
                      </a:cubicBezTo>
                      <a:cubicBezTo>
                        <a:pt x="22" y="84"/>
                        <a:pt x="20" y="82"/>
                        <a:pt x="20" y="80"/>
                      </a:cubicBezTo>
                      <a:cubicBezTo>
                        <a:pt x="20" y="68"/>
                        <a:pt x="20" y="68"/>
                        <a:pt x="20" y="68"/>
                      </a:cubicBezTo>
                      <a:cubicBezTo>
                        <a:pt x="72" y="68"/>
                        <a:pt x="72" y="68"/>
                        <a:pt x="72" y="68"/>
                      </a:cubicBezTo>
                      <a:cubicBezTo>
                        <a:pt x="79" y="68"/>
                        <a:pt x="84" y="63"/>
                        <a:pt x="84" y="56"/>
                      </a:cubicBezTo>
                      <a:cubicBezTo>
                        <a:pt x="84" y="28"/>
                        <a:pt x="84" y="28"/>
                        <a:pt x="84" y="28"/>
                      </a:cubicBezTo>
                      <a:cubicBezTo>
                        <a:pt x="100" y="28"/>
                        <a:pt x="100" y="28"/>
                        <a:pt x="100" y="28"/>
                      </a:cubicBezTo>
                      <a:cubicBezTo>
                        <a:pt x="101" y="28"/>
                        <a:pt x="103" y="29"/>
                        <a:pt x="103" y="30"/>
                      </a:cubicBezTo>
                      <a:cubicBezTo>
                        <a:pt x="119" y="54"/>
                        <a:pt x="119" y="54"/>
                        <a:pt x="119" y="54"/>
                      </a:cubicBezTo>
                      <a:cubicBezTo>
                        <a:pt x="120" y="54"/>
                        <a:pt x="120" y="55"/>
                        <a:pt x="120" y="56"/>
                      </a:cubicBezTo>
                      <a:lnTo>
                        <a:pt x="120" y="80"/>
                      </a:ln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grpSp>
          <p:grpSp>
            <p:nvGrpSpPr>
              <p:cNvPr id="23" name="Group 23"/>
              <p:cNvGrpSpPr/>
              <p:nvPr/>
            </p:nvGrpSpPr>
            <p:grpSpPr>
              <a:xfrm>
                <a:off x="7210457" y="1807833"/>
                <a:ext cx="549275" cy="549275"/>
                <a:chOff x="1978025" y="4927601"/>
                <a:chExt cx="549275" cy="549275"/>
              </a:xfrm>
              <a:solidFill>
                <a:schemeClr val="bg1"/>
              </a:solidFill>
            </p:grpSpPr>
            <p:sp>
              <p:nvSpPr>
                <p:cNvPr id="66" name="Freeform 48"/>
                <p:cNvSpPr>
                  <a:spLocks noEditPoints="1"/>
                </p:cNvSpPr>
                <p:nvPr/>
              </p:nvSpPr>
              <p:spPr bwMode="auto">
                <a:xfrm>
                  <a:off x="1978025" y="4927601"/>
                  <a:ext cx="549275" cy="549275"/>
                </a:xfrm>
                <a:custGeom>
                  <a:avLst/>
                  <a:gdLst>
                    <a:gd name="T0" fmla="*/ 97 w 146"/>
                    <a:gd name="T1" fmla="*/ 14 h 146"/>
                    <a:gd name="T2" fmla="*/ 14 w 146"/>
                    <a:gd name="T3" fmla="*/ 49 h 146"/>
                    <a:gd name="T4" fmla="*/ 49 w 146"/>
                    <a:gd name="T5" fmla="*/ 132 h 146"/>
                    <a:gd name="T6" fmla="*/ 132 w 146"/>
                    <a:gd name="T7" fmla="*/ 97 h 146"/>
                    <a:gd name="T8" fmla="*/ 97 w 146"/>
                    <a:gd name="T9" fmla="*/ 14 h 146"/>
                    <a:gd name="T10" fmla="*/ 52 w 146"/>
                    <a:gd name="T11" fmla="*/ 125 h 146"/>
                    <a:gd name="T12" fmla="*/ 21 w 146"/>
                    <a:gd name="T13" fmla="*/ 52 h 146"/>
                    <a:gd name="T14" fmla="*/ 94 w 146"/>
                    <a:gd name="T15" fmla="*/ 21 h 146"/>
                    <a:gd name="T16" fmla="*/ 125 w 146"/>
                    <a:gd name="T17" fmla="*/ 94 h 146"/>
                    <a:gd name="T18" fmla="*/ 52 w 146"/>
                    <a:gd name="T19" fmla="*/ 12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46">
                      <a:moveTo>
                        <a:pt x="97" y="14"/>
                      </a:moveTo>
                      <a:cubicBezTo>
                        <a:pt x="64" y="0"/>
                        <a:pt x="27" y="16"/>
                        <a:pt x="14" y="49"/>
                      </a:cubicBezTo>
                      <a:cubicBezTo>
                        <a:pt x="0" y="82"/>
                        <a:pt x="16" y="119"/>
                        <a:pt x="49" y="132"/>
                      </a:cubicBezTo>
                      <a:cubicBezTo>
                        <a:pt x="82" y="146"/>
                        <a:pt x="119" y="130"/>
                        <a:pt x="132" y="97"/>
                      </a:cubicBezTo>
                      <a:cubicBezTo>
                        <a:pt x="146" y="64"/>
                        <a:pt x="130" y="27"/>
                        <a:pt x="97" y="14"/>
                      </a:cubicBezTo>
                      <a:close/>
                      <a:moveTo>
                        <a:pt x="52" y="125"/>
                      </a:moveTo>
                      <a:cubicBezTo>
                        <a:pt x="24" y="114"/>
                        <a:pt x="10" y="81"/>
                        <a:pt x="21" y="52"/>
                      </a:cubicBezTo>
                      <a:cubicBezTo>
                        <a:pt x="33" y="24"/>
                        <a:pt x="65" y="10"/>
                        <a:pt x="94" y="21"/>
                      </a:cubicBezTo>
                      <a:cubicBezTo>
                        <a:pt x="123" y="33"/>
                        <a:pt x="136" y="65"/>
                        <a:pt x="125" y="94"/>
                      </a:cubicBezTo>
                      <a:cubicBezTo>
                        <a:pt x="114" y="123"/>
                        <a:pt x="81" y="136"/>
                        <a:pt x="52" y="125"/>
                      </a:cubicBez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67" name="Freeform 49"/>
                <p:cNvSpPr>
                  <a:spLocks noEditPoints="1"/>
                </p:cNvSpPr>
                <p:nvPr/>
              </p:nvSpPr>
              <p:spPr bwMode="auto">
                <a:xfrm>
                  <a:off x="2219325" y="5168901"/>
                  <a:ext cx="66675" cy="68263"/>
                </a:xfrm>
                <a:custGeom>
                  <a:avLst/>
                  <a:gdLst>
                    <a:gd name="T0" fmla="*/ 12 w 18"/>
                    <a:gd name="T1" fmla="*/ 2 h 18"/>
                    <a:gd name="T2" fmla="*/ 2 w 18"/>
                    <a:gd name="T3" fmla="*/ 6 h 18"/>
                    <a:gd name="T4" fmla="*/ 6 w 18"/>
                    <a:gd name="T5" fmla="*/ 16 h 18"/>
                    <a:gd name="T6" fmla="*/ 16 w 18"/>
                    <a:gd name="T7" fmla="*/ 12 h 18"/>
                    <a:gd name="T8" fmla="*/ 12 w 18"/>
                    <a:gd name="T9" fmla="*/ 2 h 18"/>
                    <a:gd name="T10" fmla="*/ 8 w 18"/>
                    <a:gd name="T11" fmla="*/ 13 h 18"/>
                    <a:gd name="T12" fmla="*/ 5 w 18"/>
                    <a:gd name="T13" fmla="*/ 8 h 18"/>
                    <a:gd name="T14" fmla="*/ 11 w 18"/>
                    <a:gd name="T15" fmla="*/ 5 h 18"/>
                    <a:gd name="T16" fmla="*/ 13 w 18"/>
                    <a:gd name="T17" fmla="*/ 11 h 18"/>
                    <a:gd name="T18" fmla="*/ 8 w 18"/>
                    <a:gd name="T1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2" y="2"/>
                      </a:moveTo>
                      <a:cubicBezTo>
                        <a:pt x="8" y="0"/>
                        <a:pt x="3" y="2"/>
                        <a:pt x="2" y="6"/>
                      </a:cubicBezTo>
                      <a:cubicBezTo>
                        <a:pt x="0" y="10"/>
                        <a:pt x="2" y="15"/>
                        <a:pt x="6" y="16"/>
                      </a:cubicBezTo>
                      <a:cubicBezTo>
                        <a:pt x="10" y="18"/>
                        <a:pt x="15" y="16"/>
                        <a:pt x="16" y="12"/>
                      </a:cubicBezTo>
                      <a:cubicBezTo>
                        <a:pt x="18" y="8"/>
                        <a:pt x="16" y="3"/>
                        <a:pt x="12" y="2"/>
                      </a:cubicBezTo>
                      <a:close/>
                      <a:moveTo>
                        <a:pt x="8" y="13"/>
                      </a:moveTo>
                      <a:cubicBezTo>
                        <a:pt x="5" y="12"/>
                        <a:pt x="4" y="10"/>
                        <a:pt x="5" y="8"/>
                      </a:cubicBezTo>
                      <a:cubicBezTo>
                        <a:pt x="6" y="5"/>
                        <a:pt x="8" y="4"/>
                        <a:pt x="11" y="5"/>
                      </a:cubicBezTo>
                      <a:cubicBezTo>
                        <a:pt x="13" y="6"/>
                        <a:pt x="14" y="8"/>
                        <a:pt x="13" y="11"/>
                      </a:cubicBezTo>
                      <a:cubicBezTo>
                        <a:pt x="12" y="13"/>
                        <a:pt x="10" y="14"/>
                        <a:pt x="8" y="13"/>
                      </a:cubicBez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68" name="Freeform 50"/>
                <p:cNvSpPr>
                  <a:spLocks noEditPoints="1"/>
                </p:cNvSpPr>
                <p:nvPr/>
              </p:nvSpPr>
              <p:spPr bwMode="auto">
                <a:xfrm>
                  <a:off x="2151063" y="5100638"/>
                  <a:ext cx="203200" cy="203200"/>
                </a:xfrm>
                <a:custGeom>
                  <a:avLst/>
                  <a:gdLst>
                    <a:gd name="T0" fmla="*/ 36 w 54"/>
                    <a:gd name="T1" fmla="*/ 5 h 54"/>
                    <a:gd name="T2" fmla="*/ 5 w 54"/>
                    <a:gd name="T3" fmla="*/ 18 h 54"/>
                    <a:gd name="T4" fmla="*/ 18 w 54"/>
                    <a:gd name="T5" fmla="*/ 49 h 54"/>
                    <a:gd name="T6" fmla="*/ 49 w 54"/>
                    <a:gd name="T7" fmla="*/ 36 h 54"/>
                    <a:gd name="T8" fmla="*/ 36 w 54"/>
                    <a:gd name="T9" fmla="*/ 5 h 54"/>
                    <a:gd name="T10" fmla="*/ 21 w 54"/>
                    <a:gd name="T11" fmla="*/ 42 h 54"/>
                    <a:gd name="T12" fmla="*/ 12 w 54"/>
                    <a:gd name="T13" fmla="*/ 21 h 54"/>
                    <a:gd name="T14" fmla="*/ 33 w 54"/>
                    <a:gd name="T15" fmla="*/ 12 h 54"/>
                    <a:gd name="T16" fmla="*/ 42 w 54"/>
                    <a:gd name="T17" fmla="*/ 33 h 54"/>
                    <a:gd name="T18" fmla="*/ 21 w 54"/>
                    <a:gd name="T1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36" y="5"/>
                      </a:moveTo>
                      <a:cubicBezTo>
                        <a:pt x="24" y="0"/>
                        <a:pt x="10" y="6"/>
                        <a:pt x="5" y="18"/>
                      </a:cubicBezTo>
                      <a:cubicBezTo>
                        <a:pt x="0" y="30"/>
                        <a:pt x="6" y="44"/>
                        <a:pt x="18" y="49"/>
                      </a:cubicBezTo>
                      <a:cubicBezTo>
                        <a:pt x="30" y="54"/>
                        <a:pt x="44" y="48"/>
                        <a:pt x="49" y="36"/>
                      </a:cubicBezTo>
                      <a:cubicBezTo>
                        <a:pt x="54" y="24"/>
                        <a:pt x="48" y="10"/>
                        <a:pt x="36" y="5"/>
                      </a:cubicBezTo>
                      <a:close/>
                      <a:moveTo>
                        <a:pt x="21" y="42"/>
                      </a:moveTo>
                      <a:cubicBezTo>
                        <a:pt x="13" y="39"/>
                        <a:pt x="9" y="29"/>
                        <a:pt x="12" y="21"/>
                      </a:cubicBezTo>
                      <a:cubicBezTo>
                        <a:pt x="15" y="13"/>
                        <a:pt x="25" y="9"/>
                        <a:pt x="33" y="12"/>
                      </a:cubicBezTo>
                      <a:cubicBezTo>
                        <a:pt x="41" y="15"/>
                        <a:pt x="45" y="25"/>
                        <a:pt x="42" y="33"/>
                      </a:cubicBezTo>
                      <a:cubicBezTo>
                        <a:pt x="39" y="41"/>
                        <a:pt x="29" y="45"/>
                        <a:pt x="21" y="42"/>
                      </a:cubicBez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69" name="Freeform 51"/>
                <p:cNvSpPr/>
                <p:nvPr/>
              </p:nvSpPr>
              <p:spPr bwMode="auto">
                <a:xfrm>
                  <a:off x="2290763" y="5237163"/>
                  <a:ext cx="74612" cy="77788"/>
                </a:xfrm>
                <a:custGeom>
                  <a:avLst/>
                  <a:gdLst>
                    <a:gd name="T0" fmla="*/ 20 w 20"/>
                    <a:gd name="T1" fmla="*/ 3 h 21"/>
                    <a:gd name="T2" fmla="*/ 19 w 20"/>
                    <a:gd name="T3" fmla="*/ 0 h 21"/>
                    <a:gd name="T4" fmla="*/ 16 w 20"/>
                    <a:gd name="T5" fmla="*/ 1 h 21"/>
                    <a:gd name="T6" fmla="*/ 16 w 20"/>
                    <a:gd name="T7" fmla="*/ 1 h 21"/>
                    <a:gd name="T8" fmla="*/ 1 w 20"/>
                    <a:gd name="T9" fmla="*/ 17 h 21"/>
                    <a:gd name="T10" fmla="*/ 0 w 20"/>
                    <a:gd name="T11" fmla="*/ 19 h 21"/>
                    <a:gd name="T12" fmla="*/ 3 w 20"/>
                    <a:gd name="T13" fmla="*/ 20 h 21"/>
                    <a:gd name="T14" fmla="*/ 3 w 20"/>
                    <a:gd name="T15" fmla="*/ 20 h 21"/>
                    <a:gd name="T16" fmla="*/ 20 w 20"/>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1">
                      <a:moveTo>
                        <a:pt x="20" y="3"/>
                      </a:moveTo>
                      <a:cubicBezTo>
                        <a:pt x="20" y="2"/>
                        <a:pt x="20" y="1"/>
                        <a:pt x="19" y="0"/>
                      </a:cubicBezTo>
                      <a:cubicBezTo>
                        <a:pt x="18" y="0"/>
                        <a:pt x="16" y="0"/>
                        <a:pt x="16" y="1"/>
                      </a:cubicBezTo>
                      <a:cubicBezTo>
                        <a:pt x="16" y="1"/>
                        <a:pt x="16" y="1"/>
                        <a:pt x="16" y="1"/>
                      </a:cubicBezTo>
                      <a:cubicBezTo>
                        <a:pt x="13" y="9"/>
                        <a:pt x="8" y="14"/>
                        <a:pt x="1" y="17"/>
                      </a:cubicBezTo>
                      <a:cubicBezTo>
                        <a:pt x="0" y="17"/>
                        <a:pt x="0" y="18"/>
                        <a:pt x="0" y="19"/>
                      </a:cubicBezTo>
                      <a:cubicBezTo>
                        <a:pt x="0" y="20"/>
                        <a:pt x="2" y="21"/>
                        <a:pt x="3" y="20"/>
                      </a:cubicBezTo>
                      <a:cubicBezTo>
                        <a:pt x="3" y="20"/>
                        <a:pt x="3" y="20"/>
                        <a:pt x="3" y="20"/>
                      </a:cubicBezTo>
                      <a:cubicBezTo>
                        <a:pt x="10" y="17"/>
                        <a:pt x="16" y="11"/>
                        <a:pt x="20" y="3"/>
                      </a:cubicBez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70" name="Freeform 52"/>
                <p:cNvSpPr/>
                <p:nvPr/>
              </p:nvSpPr>
              <p:spPr bwMode="auto">
                <a:xfrm>
                  <a:off x="2312988" y="5259388"/>
                  <a:ext cx="109537" cy="112713"/>
                </a:xfrm>
                <a:custGeom>
                  <a:avLst/>
                  <a:gdLst>
                    <a:gd name="T0" fmla="*/ 27 w 29"/>
                    <a:gd name="T1" fmla="*/ 0 h 30"/>
                    <a:gd name="T2" fmla="*/ 25 w 29"/>
                    <a:gd name="T3" fmla="*/ 1 h 30"/>
                    <a:gd name="T4" fmla="*/ 1 w 29"/>
                    <a:gd name="T5" fmla="*/ 25 h 30"/>
                    <a:gd name="T6" fmla="*/ 0 w 29"/>
                    <a:gd name="T7" fmla="*/ 28 h 30"/>
                    <a:gd name="T8" fmla="*/ 3 w 29"/>
                    <a:gd name="T9" fmla="*/ 29 h 30"/>
                    <a:gd name="T10" fmla="*/ 3 w 29"/>
                    <a:gd name="T11" fmla="*/ 29 h 30"/>
                    <a:gd name="T12" fmla="*/ 29 w 29"/>
                    <a:gd name="T13" fmla="*/ 3 h 30"/>
                    <a:gd name="T14" fmla="*/ 27 w 29"/>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0">
                      <a:moveTo>
                        <a:pt x="27" y="0"/>
                      </a:moveTo>
                      <a:cubicBezTo>
                        <a:pt x="26" y="0"/>
                        <a:pt x="25" y="0"/>
                        <a:pt x="25" y="1"/>
                      </a:cubicBezTo>
                      <a:cubicBezTo>
                        <a:pt x="20" y="13"/>
                        <a:pt x="12" y="21"/>
                        <a:pt x="1" y="25"/>
                      </a:cubicBezTo>
                      <a:cubicBezTo>
                        <a:pt x="0" y="26"/>
                        <a:pt x="0" y="27"/>
                        <a:pt x="0" y="28"/>
                      </a:cubicBezTo>
                      <a:cubicBezTo>
                        <a:pt x="1" y="29"/>
                        <a:pt x="2" y="30"/>
                        <a:pt x="3" y="29"/>
                      </a:cubicBezTo>
                      <a:cubicBezTo>
                        <a:pt x="3" y="29"/>
                        <a:pt x="3" y="29"/>
                        <a:pt x="3" y="29"/>
                      </a:cubicBezTo>
                      <a:cubicBezTo>
                        <a:pt x="14" y="24"/>
                        <a:pt x="24" y="15"/>
                        <a:pt x="29" y="3"/>
                      </a:cubicBezTo>
                      <a:cubicBezTo>
                        <a:pt x="29" y="2"/>
                        <a:pt x="28" y="1"/>
                        <a:pt x="27" y="0"/>
                      </a:cubicBez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71" name="Freeform 53"/>
                <p:cNvSpPr/>
                <p:nvPr/>
              </p:nvSpPr>
              <p:spPr bwMode="auto">
                <a:xfrm>
                  <a:off x="2301875" y="5248276"/>
                  <a:ext cx="93662" cy="93663"/>
                </a:xfrm>
                <a:custGeom>
                  <a:avLst/>
                  <a:gdLst>
                    <a:gd name="T0" fmla="*/ 23 w 25"/>
                    <a:gd name="T1" fmla="*/ 0 h 25"/>
                    <a:gd name="T2" fmla="*/ 20 w 25"/>
                    <a:gd name="T3" fmla="*/ 1 h 25"/>
                    <a:gd name="T4" fmla="*/ 1 w 25"/>
                    <a:gd name="T5" fmla="*/ 21 h 25"/>
                    <a:gd name="T6" fmla="*/ 1 w 25"/>
                    <a:gd name="T7" fmla="*/ 21 h 25"/>
                    <a:gd name="T8" fmla="*/ 0 w 25"/>
                    <a:gd name="T9" fmla="*/ 24 h 25"/>
                    <a:gd name="T10" fmla="*/ 3 w 25"/>
                    <a:gd name="T11" fmla="*/ 25 h 25"/>
                    <a:gd name="T12" fmla="*/ 3 w 25"/>
                    <a:gd name="T13" fmla="*/ 25 h 25"/>
                    <a:gd name="T14" fmla="*/ 24 w 25"/>
                    <a:gd name="T15" fmla="*/ 3 h 25"/>
                    <a:gd name="T16" fmla="*/ 2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3" y="0"/>
                      </a:moveTo>
                      <a:cubicBezTo>
                        <a:pt x="22" y="0"/>
                        <a:pt x="21" y="0"/>
                        <a:pt x="20" y="1"/>
                      </a:cubicBezTo>
                      <a:cubicBezTo>
                        <a:pt x="17" y="11"/>
                        <a:pt x="10" y="17"/>
                        <a:pt x="1" y="21"/>
                      </a:cubicBezTo>
                      <a:cubicBezTo>
                        <a:pt x="1" y="21"/>
                        <a:pt x="1" y="21"/>
                        <a:pt x="1" y="21"/>
                      </a:cubicBezTo>
                      <a:cubicBezTo>
                        <a:pt x="0" y="22"/>
                        <a:pt x="0" y="23"/>
                        <a:pt x="0" y="24"/>
                      </a:cubicBezTo>
                      <a:cubicBezTo>
                        <a:pt x="1" y="25"/>
                        <a:pt x="2" y="25"/>
                        <a:pt x="3" y="25"/>
                      </a:cubicBezTo>
                      <a:cubicBezTo>
                        <a:pt x="3" y="25"/>
                        <a:pt x="3" y="25"/>
                        <a:pt x="3" y="25"/>
                      </a:cubicBezTo>
                      <a:cubicBezTo>
                        <a:pt x="12" y="21"/>
                        <a:pt x="20" y="13"/>
                        <a:pt x="24" y="3"/>
                      </a:cubicBezTo>
                      <a:cubicBezTo>
                        <a:pt x="25" y="2"/>
                        <a:pt x="24" y="1"/>
                        <a:pt x="23" y="0"/>
                      </a:cubicBez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72" name="Freeform 54"/>
                <p:cNvSpPr/>
                <p:nvPr/>
              </p:nvSpPr>
              <p:spPr bwMode="auto">
                <a:xfrm>
                  <a:off x="2139950" y="5089526"/>
                  <a:ext cx="74612" cy="79375"/>
                </a:xfrm>
                <a:custGeom>
                  <a:avLst/>
                  <a:gdLst>
                    <a:gd name="T0" fmla="*/ 20 w 20"/>
                    <a:gd name="T1" fmla="*/ 2 h 21"/>
                    <a:gd name="T2" fmla="*/ 17 w 20"/>
                    <a:gd name="T3" fmla="*/ 1 h 21"/>
                    <a:gd name="T4" fmla="*/ 17 w 20"/>
                    <a:gd name="T5" fmla="*/ 1 h 21"/>
                    <a:gd name="T6" fmla="*/ 0 w 20"/>
                    <a:gd name="T7" fmla="*/ 18 h 21"/>
                    <a:gd name="T8" fmla="*/ 0 w 20"/>
                    <a:gd name="T9" fmla="*/ 18 h 21"/>
                    <a:gd name="T10" fmla="*/ 1 w 20"/>
                    <a:gd name="T11" fmla="*/ 21 h 21"/>
                    <a:gd name="T12" fmla="*/ 4 w 20"/>
                    <a:gd name="T13" fmla="*/ 20 h 21"/>
                    <a:gd name="T14" fmla="*/ 4 w 20"/>
                    <a:gd name="T15" fmla="*/ 20 h 21"/>
                    <a:gd name="T16" fmla="*/ 19 w 20"/>
                    <a:gd name="T17" fmla="*/ 4 h 21"/>
                    <a:gd name="T18" fmla="*/ 20 w 20"/>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1">
                      <a:moveTo>
                        <a:pt x="20" y="2"/>
                      </a:moveTo>
                      <a:cubicBezTo>
                        <a:pt x="20" y="1"/>
                        <a:pt x="18" y="0"/>
                        <a:pt x="17" y="1"/>
                      </a:cubicBezTo>
                      <a:cubicBezTo>
                        <a:pt x="17" y="1"/>
                        <a:pt x="17" y="1"/>
                        <a:pt x="17" y="1"/>
                      </a:cubicBezTo>
                      <a:cubicBezTo>
                        <a:pt x="10" y="4"/>
                        <a:pt x="4" y="10"/>
                        <a:pt x="0" y="18"/>
                      </a:cubicBezTo>
                      <a:cubicBezTo>
                        <a:pt x="0" y="18"/>
                        <a:pt x="0" y="18"/>
                        <a:pt x="0" y="18"/>
                      </a:cubicBezTo>
                      <a:cubicBezTo>
                        <a:pt x="0" y="19"/>
                        <a:pt x="0" y="20"/>
                        <a:pt x="1" y="21"/>
                      </a:cubicBezTo>
                      <a:cubicBezTo>
                        <a:pt x="2" y="21"/>
                        <a:pt x="4" y="21"/>
                        <a:pt x="4" y="20"/>
                      </a:cubicBezTo>
                      <a:cubicBezTo>
                        <a:pt x="4" y="20"/>
                        <a:pt x="4" y="20"/>
                        <a:pt x="4" y="20"/>
                      </a:cubicBezTo>
                      <a:cubicBezTo>
                        <a:pt x="7" y="12"/>
                        <a:pt x="12" y="7"/>
                        <a:pt x="19" y="4"/>
                      </a:cubicBezTo>
                      <a:cubicBezTo>
                        <a:pt x="20" y="4"/>
                        <a:pt x="20" y="3"/>
                        <a:pt x="20" y="2"/>
                      </a:cubicBez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73" name="Freeform 55"/>
                <p:cNvSpPr/>
                <p:nvPr/>
              </p:nvSpPr>
              <p:spPr bwMode="auto">
                <a:xfrm>
                  <a:off x="2082800" y="5033963"/>
                  <a:ext cx="109537" cy="112713"/>
                </a:xfrm>
                <a:custGeom>
                  <a:avLst/>
                  <a:gdLst>
                    <a:gd name="T0" fmla="*/ 29 w 29"/>
                    <a:gd name="T1" fmla="*/ 2 h 30"/>
                    <a:gd name="T2" fmla="*/ 26 w 29"/>
                    <a:gd name="T3" fmla="*/ 1 h 30"/>
                    <a:gd name="T4" fmla="*/ 26 w 29"/>
                    <a:gd name="T5" fmla="*/ 1 h 30"/>
                    <a:gd name="T6" fmla="*/ 0 w 29"/>
                    <a:gd name="T7" fmla="*/ 27 h 30"/>
                    <a:gd name="T8" fmla="*/ 2 w 29"/>
                    <a:gd name="T9" fmla="*/ 30 h 30"/>
                    <a:gd name="T10" fmla="*/ 4 w 29"/>
                    <a:gd name="T11" fmla="*/ 29 h 30"/>
                    <a:gd name="T12" fmla="*/ 28 w 29"/>
                    <a:gd name="T13" fmla="*/ 5 h 30"/>
                    <a:gd name="T14" fmla="*/ 29 w 29"/>
                    <a:gd name="T15" fmla="*/ 2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0">
                      <a:moveTo>
                        <a:pt x="29" y="2"/>
                      </a:moveTo>
                      <a:cubicBezTo>
                        <a:pt x="28" y="1"/>
                        <a:pt x="27" y="0"/>
                        <a:pt x="26" y="1"/>
                      </a:cubicBezTo>
                      <a:cubicBezTo>
                        <a:pt x="26" y="1"/>
                        <a:pt x="26" y="1"/>
                        <a:pt x="26" y="1"/>
                      </a:cubicBezTo>
                      <a:cubicBezTo>
                        <a:pt x="15" y="6"/>
                        <a:pt x="5" y="15"/>
                        <a:pt x="0" y="27"/>
                      </a:cubicBezTo>
                      <a:cubicBezTo>
                        <a:pt x="0" y="28"/>
                        <a:pt x="1" y="29"/>
                        <a:pt x="2" y="30"/>
                      </a:cubicBezTo>
                      <a:cubicBezTo>
                        <a:pt x="3" y="30"/>
                        <a:pt x="4" y="30"/>
                        <a:pt x="4" y="29"/>
                      </a:cubicBezTo>
                      <a:cubicBezTo>
                        <a:pt x="9" y="17"/>
                        <a:pt x="17" y="9"/>
                        <a:pt x="28" y="5"/>
                      </a:cubicBezTo>
                      <a:cubicBezTo>
                        <a:pt x="29" y="4"/>
                        <a:pt x="29" y="3"/>
                        <a:pt x="29" y="2"/>
                      </a:cubicBez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74" name="Freeform 56"/>
                <p:cNvSpPr/>
                <p:nvPr/>
              </p:nvSpPr>
              <p:spPr bwMode="auto">
                <a:xfrm>
                  <a:off x="2109788" y="5064126"/>
                  <a:ext cx="93662" cy="93663"/>
                </a:xfrm>
                <a:custGeom>
                  <a:avLst/>
                  <a:gdLst>
                    <a:gd name="T0" fmla="*/ 24 w 25"/>
                    <a:gd name="T1" fmla="*/ 4 h 25"/>
                    <a:gd name="T2" fmla="*/ 25 w 25"/>
                    <a:gd name="T3" fmla="*/ 1 h 25"/>
                    <a:gd name="T4" fmla="*/ 22 w 25"/>
                    <a:gd name="T5" fmla="*/ 0 h 25"/>
                    <a:gd name="T6" fmla="*/ 22 w 25"/>
                    <a:gd name="T7" fmla="*/ 0 h 25"/>
                    <a:gd name="T8" fmla="*/ 1 w 25"/>
                    <a:gd name="T9" fmla="*/ 22 h 25"/>
                    <a:gd name="T10" fmla="*/ 2 w 25"/>
                    <a:gd name="T11" fmla="*/ 25 h 25"/>
                    <a:gd name="T12" fmla="*/ 5 w 25"/>
                    <a:gd name="T13" fmla="*/ 24 h 25"/>
                    <a:gd name="T14" fmla="*/ 24 w 25"/>
                    <a:gd name="T15" fmla="*/ 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24" y="4"/>
                      </a:moveTo>
                      <a:cubicBezTo>
                        <a:pt x="25" y="3"/>
                        <a:pt x="25" y="2"/>
                        <a:pt x="25" y="1"/>
                      </a:cubicBezTo>
                      <a:cubicBezTo>
                        <a:pt x="24" y="0"/>
                        <a:pt x="23" y="0"/>
                        <a:pt x="22" y="0"/>
                      </a:cubicBezTo>
                      <a:cubicBezTo>
                        <a:pt x="22" y="0"/>
                        <a:pt x="22" y="0"/>
                        <a:pt x="22" y="0"/>
                      </a:cubicBezTo>
                      <a:cubicBezTo>
                        <a:pt x="13" y="4"/>
                        <a:pt x="5" y="12"/>
                        <a:pt x="1" y="22"/>
                      </a:cubicBezTo>
                      <a:cubicBezTo>
                        <a:pt x="0" y="23"/>
                        <a:pt x="1" y="24"/>
                        <a:pt x="2" y="25"/>
                      </a:cubicBezTo>
                      <a:cubicBezTo>
                        <a:pt x="3" y="25"/>
                        <a:pt x="4" y="25"/>
                        <a:pt x="5" y="24"/>
                      </a:cubicBezTo>
                      <a:cubicBezTo>
                        <a:pt x="8" y="14"/>
                        <a:pt x="15" y="8"/>
                        <a:pt x="24" y="4"/>
                      </a:cubicBez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grpSp>
          <p:grpSp>
            <p:nvGrpSpPr>
              <p:cNvPr id="24" name="Group 24"/>
              <p:cNvGrpSpPr/>
              <p:nvPr/>
            </p:nvGrpSpPr>
            <p:grpSpPr>
              <a:xfrm>
                <a:off x="8806221" y="3987764"/>
                <a:ext cx="495300" cy="466725"/>
                <a:chOff x="1049338" y="4976813"/>
                <a:chExt cx="495300" cy="466725"/>
              </a:xfrm>
              <a:solidFill>
                <a:schemeClr val="bg1"/>
              </a:solidFill>
            </p:grpSpPr>
            <p:sp>
              <p:nvSpPr>
                <p:cNvPr id="64" name="Oval 57"/>
                <p:cNvSpPr>
                  <a:spLocks noChangeArrowheads="1"/>
                </p:cNvSpPr>
                <p:nvPr/>
              </p:nvSpPr>
              <p:spPr bwMode="auto">
                <a:xfrm>
                  <a:off x="1289050" y="5232401"/>
                  <a:ext cx="60325" cy="60325"/>
                </a:xfrm>
                <a:prstGeom prst="ellipse">
                  <a:avLst/>
                </a:pr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65" name="Freeform 58"/>
                <p:cNvSpPr>
                  <a:spLocks noEditPoints="1"/>
                </p:cNvSpPr>
                <p:nvPr/>
              </p:nvSpPr>
              <p:spPr bwMode="auto">
                <a:xfrm>
                  <a:off x="1049338" y="4976813"/>
                  <a:ext cx="495300" cy="466725"/>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grpSp>
          <p:sp>
            <p:nvSpPr>
              <p:cNvPr id="25" name="Freeform 59"/>
              <p:cNvSpPr>
                <a:spLocks noEditPoints="1"/>
              </p:cNvSpPr>
              <p:nvPr/>
            </p:nvSpPr>
            <p:spPr bwMode="auto">
              <a:xfrm>
                <a:off x="10359631" y="1779783"/>
                <a:ext cx="482890" cy="478835"/>
              </a:xfrm>
              <a:custGeom>
                <a:avLst/>
                <a:gdLst>
                  <a:gd name="T0" fmla="*/ 81 w 128"/>
                  <a:gd name="T1" fmla="*/ 14 h 128"/>
                  <a:gd name="T2" fmla="*/ 53 w 128"/>
                  <a:gd name="T3" fmla="*/ 36 h 128"/>
                  <a:gd name="T4" fmla="*/ 33 w 128"/>
                  <a:gd name="T5" fmla="*/ 36 h 128"/>
                  <a:gd name="T6" fmla="*/ 0 w 128"/>
                  <a:gd name="T7" fmla="*/ 56 h 128"/>
                  <a:gd name="T8" fmla="*/ 24 w 128"/>
                  <a:gd name="T9" fmla="*/ 84 h 128"/>
                  <a:gd name="T10" fmla="*/ 32 w 128"/>
                  <a:gd name="T11" fmla="*/ 128 h 128"/>
                  <a:gd name="T12" fmla="*/ 56 w 128"/>
                  <a:gd name="T13" fmla="*/ 120 h 128"/>
                  <a:gd name="T14" fmla="*/ 52 w 128"/>
                  <a:gd name="T15" fmla="*/ 108 h 128"/>
                  <a:gd name="T16" fmla="*/ 52 w 128"/>
                  <a:gd name="T17" fmla="*/ 80 h 128"/>
                  <a:gd name="T18" fmla="*/ 53 w 128"/>
                  <a:gd name="T19" fmla="*/ 78 h 128"/>
                  <a:gd name="T20" fmla="*/ 54 w 128"/>
                  <a:gd name="T21" fmla="*/ 77 h 128"/>
                  <a:gd name="T22" fmla="*/ 55 w 128"/>
                  <a:gd name="T23" fmla="*/ 76 h 128"/>
                  <a:gd name="T24" fmla="*/ 81 w 128"/>
                  <a:gd name="T25" fmla="*/ 98 h 128"/>
                  <a:gd name="T26" fmla="*/ 128 w 128"/>
                  <a:gd name="T27" fmla="*/ 56 h 128"/>
                  <a:gd name="T28" fmla="*/ 80 w 128"/>
                  <a:gd name="T29" fmla="*/ 56 h 128"/>
                  <a:gd name="T30" fmla="*/ 92 w 128"/>
                  <a:gd name="T31" fmla="*/ 44 h 128"/>
                  <a:gd name="T32" fmla="*/ 92 w 128"/>
                  <a:gd name="T33" fmla="*/ 68 h 128"/>
                  <a:gd name="T34" fmla="*/ 80 w 128"/>
                  <a:gd name="T35" fmla="*/ 56 h 128"/>
                  <a:gd name="T36" fmla="*/ 16 w 128"/>
                  <a:gd name="T37" fmla="*/ 44 h 128"/>
                  <a:gd name="T38" fmla="*/ 40 w 128"/>
                  <a:gd name="T39" fmla="*/ 56 h 128"/>
                  <a:gd name="T40" fmla="*/ 16 w 128"/>
                  <a:gd name="T41" fmla="*/ 68 h 128"/>
                  <a:gd name="T42" fmla="*/ 48 w 128"/>
                  <a:gd name="T43" fmla="*/ 120 h 128"/>
                  <a:gd name="T44" fmla="*/ 32 w 128"/>
                  <a:gd name="T45" fmla="*/ 84 h 128"/>
                  <a:gd name="T46" fmla="*/ 33 w 128"/>
                  <a:gd name="T47" fmla="*/ 76 h 128"/>
                  <a:gd name="T48" fmla="*/ 45 w 128"/>
                  <a:gd name="T49" fmla="*/ 76 h 128"/>
                  <a:gd name="T50" fmla="*/ 44 w 128"/>
                  <a:gd name="T51" fmla="*/ 108 h 128"/>
                  <a:gd name="T52" fmla="*/ 48 w 128"/>
                  <a:gd name="T53" fmla="*/ 117 h 128"/>
                  <a:gd name="T54" fmla="*/ 53 w 128"/>
                  <a:gd name="T55" fmla="*/ 68 h 128"/>
                  <a:gd name="T56" fmla="*/ 52 w 128"/>
                  <a:gd name="T57" fmla="*/ 68 h 128"/>
                  <a:gd name="T58" fmla="*/ 52 w 128"/>
                  <a:gd name="T59" fmla="*/ 44 h 128"/>
                  <a:gd name="T60" fmla="*/ 74 w 128"/>
                  <a:gd name="T61" fmla="*/ 36 h 128"/>
                  <a:gd name="T62" fmla="*/ 74 w 128"/>
                  <a:gd name="T63" fmla="*/ 76 h 128"/>
                  <a:gd name="T64" fmla="*/ 100 w 128"/>
                  <a:gd name="T65" fmla="*/ 104 h 128"/>
                  <a:gd name="T66" fmla="*/ 92 w 128"/>
                  <a:gd name="T67" fmla="*/ 76 h 128"/>
                  <a:gd name="T68" fmla="*/ 92 w 128"/>
                  <a:gd name="T69" fmla="*/ 36 h 128"/>
                  <a:gd name="T70" fmla="*/ 100 w 128"/>
                  <a:gd name="T71" fmla="*/ 8 h 128"/>
                  <a:gd name="T72" fmla="*/ 100 w 128"/>
                  <a:gd name="T73"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100" y="0"/>
                    </a:moveTo>
                    <a:cubicBezTo>
                      <a:pt x="92" y="0"/>
                      <a:pt x="85" y="6"/>
                      <a:pt x="81" y="14"/>
                    </a:cubicBezTo>
                    <a:cubicBezTo>
                      <a:pt x="81" y="14"/>
                      <a:pt x="81" y="14"/>
                      <a:pt x="81" y="14"/>
                    </a:cubicBezTo>
                    <a:cubicBezTo>
                      <a:pt x="74" y="27"/>
                      <a:pt x="64" y="36"/>
                      <a:pt x="53" y="36"/>
                    </a:cubicBezTo>
                    <a:cubicBezTo>
                      <a:pt x="50" y="36"/>
                      <a:pt x="50" y="36"/>
                      <a:pt x="50" y="36"/>
                    </a:cubicBezTo>
                    <a:cubicBezTo>
                      <a:pt x="33" y="36"/>
                      <a:pt x="33" y="36"/>
                      <a:pt x="33" y="36"/>
                    </a:cubicBezTo>
                    <a:cubicBezTo>
                      <a:pt x="16" y="36"/>
                      <a:pt x="16" y="36"/>
                      <a:pt x="16" y="36"/>
                    </a:cubicBezTo>
                    <a:cubicBezTo>
                      <a:pt x="7" y="36"/>
                      <a:pt x="0" y="45"/>
                      <a:pt x="0" y="56"/>
                    </a:cubicBezTo>
                    <a:cubicBezTo>
                      <a:pt x="0" y="67"/>
                      <a:pt x="7" y="76"/>
                      <a:pt x="16" y="76"/>
                    </a:cubicBezTo>
                    <a:cubicBezTo>
                      <a:pt x="20" y="76"/>
                      <a:pt x="24" y="80"/>
                      <a:pt x="24" y="84"/>
                    </a:cubicBezTo>
                    <a:cubicBezTo>
                      <a:pt x="24" y="120"/>
                      <a:pt x="24" y="120"/>
                      <a:pt x="24" y="120"/>
                    </a:cubicBezTo>
                    <a:cubicBezTo>
                      <a:pt x="24" y="124"/>
                      <a:pt x="28" y="128"/>
                      <a:pt x="32" y="128"/>
                    </a:cubicBezTo>
                    <a:cubicBezTo>
                      <a:pt x="48" y="128"/>
                      <a:pt x="48" y="128"/>
                      <a:pt x="48" y="128"/>
                    </a:cubicBezTo>
                    <a:cubicBezTo>
                      <a:pt x="52" y="128"/>
                      <a:pt x="56" y="124"/>
                      <a:pt x="56" y="120"/>
                    </a:cubicBezTo>
                    <a:cubicBezTo>
                      <a:pt x="56" y="116"/>
                      <a:pt x="56" y="116"/>
                      <a:pt x="56" y="116"/>
                    </a:cubicBezTo>
                    <a:cubicBezTo>
                      <a:pt x="56" y="112"/>
                      <a:pt x="52" y="110"/>
                      <a:pt x="52" y="108"/>
                    </a:cubicBezTo>
                    <a:cubicBezTo>
                      <a:pt x="52" y="80"/>
                      <a:pt x="52" y="80"/>
                      <a:pt x="52" y="80"/>
                    </a:cubicBezTo>
                    <a:cubicBezTo>
                      <a:pt x="52" y="80"/>
                      <a:pt x="52" y="80"/>
                      <a:pt x="52" y="80"/>
                    </a:cubicBezTo>
                    <a:cubicBezTo>
                      <a:pt x="52" y="79"/>
                      <a:pt x="52" y="79"/>
                      <a:pt x="53" y="78"/>
                    </a:cubicBezTo>
                    <a:cubicBezTo>
                      <a:pt x="53" y="78"/>
                      <a:pt x="53" y="78"/>
                      <a:pt x="53" y="78"/>
                    </a:cubicBezTo>
                    <a:cubicBezTo>
                      <a:pt x="53" y="77"/>
                      <a:pt x="53" y="77"/>
                      <a:pt x="54" y="77"/>
                    </a:cubicBezTo>
                    <a:cubicBezTo>
                      <a:pt x="54" y="77"/>
                      <a:pt x="54" y="77"/>
                      <a:pt x="54" y="77"/>
                    </a:cubicBezTo>
                    <a:cubicBezTo>
                      <a:pt x="54" y="77"/>
                      <a:pt x="54" y="77"/>
                      <a:pt x="54" y="77"/>
                    </a:cubicBezTo>
                    <a:cubicBezTo>
                      <a:pt x="54" y="76"/>
                      <a:pt x="55" y="76"/>
                      <a:pt x="55" y="76"/>
                    </a:cubicBezTo>
                    <a:cubicBezTo>
                      <a:pt x="65" y="77"/>
                      <a:pt x="74" y="85"/>
                      <a:pt x="81" y="98"/>
                    </a:cubicBezTo>
                    <a:cubicBezTo>
                      <a:pt x="81" y="98"/>
                      <a:pt x="81" y="98"/>
                      <a:pt x="81" y="98"/>
                    </a:cubicBezTo>
                    <a:cubicBezTo>
                      <a:pt x="85" y="106"/>
                      <a:pt x="92" y="112"/>
                      <a:pt x="100" y="112"/>
                    </a:cubicBezTo>
                    <a:cubicBezTo>
                      <a:pt x="118" y="112"/>
                      <a:pt x="128" y="84"/>
                      <a:pt x="128" y="56"/>
                    </a:cubicBezTo>
                    <a:cubicBezTo>
                      <a:pt x="128" y="28"/>
                      <a:pt x="118" y="0"/>
                      <a:pt x="100" y="0"/>
                    </a:cubicBezTo>
                    <a:close/>
                    <a:moveTo>
                      <a:pt x="80" y="56"/>
                    </a:moveTo>
                    <a:cubicBezTo>
                      <a:pt x="80" y="52"/>
                      <a:pt x="80" y="48"/>
                      <a:pt x="81" y="44"/>
                    </a:cubicBezTo>
                    <a:cubicBezTo>
                      <a:pt x="92" y="44"/>
                      <a:pt x="92" y="44"/>
                      <a:pt x="92" y="44"/>
                    </a:cubicBezTo>
                    <a:cubicBezTo>
                      <a:pt x="96" y="44"/>
                      <a:pt x="100" y="49"/>
                      <a:pt x="100" y="56"/>
                    </a:cubicBezTo>
                    <a:cubicBezTo>
                      <a:pt x="100" y="63"/>
                      <a:pt x="96" y="68"/>
                      <a:pt x="92" y="68"/>
                    </a:cubicBezTo>
                    <a:cubicBezTo>
                      <a:pt x="81" y="68"/>
                      <a:pt x="81" y="68"/>
                      <a:pt x="81" y="68"/>
                    </a:cubicBezTo>
                    <a:cubicBezTo>
                      <a:pt x="80" y="64"/>
                      <a:pt x="80" y="60"/>
                      <a:pt x="80" y="56"/>
                    </a:cubicBezTo>
                    <a:close/>
                    <a:moveTo>
                      <a:pt x="8" y="56"/>
                    </a:moveTo>
                    <a:cubicBezTo>
                      <a:pt x="8" y="49"/>
                      <a:pt x="12" y="44"/>
                      <a:pt x="16" y="44"/>
                    </a:cubicBezTo>
                    <a:cubicBezTo>
                      <a:pt x="44" y="44"/>
                      <a:pt x="44" y="44"/>
                      <a:pt x="44" y="44"/>
                    </a:cubicBezTo>
                    <a:cubicBezTo>
                      <a:pt x="42" y="47"/>
                      <a:pt x="40" y="51"/>
                      <a:pt x="40" y="56"/>
                    </a:cubicBezTo>
                    <a:cubicBezTo>
                      <a:pt x="40" y="61"/>
                      <a:pt x="42" y="65"/>
                      <a:pt x="44" y="68"/>
                    </a:cubicBezTo>
                    <a:cubicBezTo>
                      <a:pt x="16" y="68"/>
                      <a:pt x="16" y="68"/>
                      <a:pt x="16" y="68"/>
                    </a:cubicBezTo>
                    <a:cubicBezTo>
                      <a:pt x="12" y="68"/>
                      <a:pt x="8" y="63"/>
                      <a:pt x="8" y="56"/>
                    </a:cubicBezTo>
                    <a:close/>
                    <a:moveTo>
                      <a:pt x="48" y="120"/>
                    </a:moveTo>
                    <a:cubicBezTo>
                      <a:pt x="32" y="120"/>
                      <a:pt x="32" y="120"/>
                      <a:pt x="32" y="120"/>
                    </a:cubicBezTo>
                    <a:cubicBezTo>
                      <a:pt x="32" y="84"/>
                      <a:pt x="32" y="84"/>
                      <a:pt x="32" y="84"/>
                    </a:cubicBezTo>
                    <a:cubicBezTo>
                      <a:pt x="32" y="81"/>
                      <a:pt x="31" y="78"/>
                      <a:pt x="30" y="76"/>
                    </a:cubicBezTo>
                    <a:cubicBezTo>
                      <a:pt x="33" y="76"/>
                      <a:pt x="33" y="76"/>
                      <a:pt x="33" y="76"/>
                    </a:cubicBezTo>
                    <a:cubicBezTo>
                      <a:pt x="33" y="76"/>
                      <a:pt x="33" y="76"/>
                      <a:pt x="33" y="76"/>
                    </a:cubicBezTo>
                    <a:cubicBezTo>
                      <a:pt x="45" y="76"/>
                      <a:pt x="45" y="76"/>
                      <a:pt x="45" y="76"/>
                    </a:cubicBezTo>
                    <a:cubicBezTo>
                      <a:pt x="44" y="77"/>
                      <a:pt x="44" y="79"/>
                      <a:pt x="44" y="80"/>
                    </a:cubicBezTo>
                    <a:cubicBezTo>
                      <a:pt x="44" y="108"/>
                      <a:pt x="44" y="108"/>
                      <a:pt x="44" y="108"/>
                    </a:cubicBezTo>
                    <a:cubicBezTo>
                      <a:pt x="44" y="112"/>
                      <a:pt x="46" y="114"/>
                      <a:pt x="47" y="116"/>
                    </a:cubicBezTo>
                    <a:cubicBezTo>
                      <a:pt x="48" y="116"/>
                      <a:pt x="48" y="116"/>
                      <a:pt x="48" y="117"/>
                    </a:cubicBezTo>
                    <a:lnTo>
                      <a:pt x="48" y="120"/>
                    </a:lnTo>
                    <a:close/>
                    <a:moveTo>
                      <a:pt x="53" y="68"/>
                    </a:moveTo>
                    <a:cubicBezTo>
                      <a:pt x="52" y="68"/>
                      <a:pt x="52" y="68"/>
                      <a:pt x="52" y="68"/>
                    </a:cubicBezTo>
                    <a:cubicBezTo>
                      <a:pt x="52" y="68"/>
                      <a:pt x="52" y="68"/>
                      <a:pt x="52" y="68"/>
                    </a:cubicBezTo>
                    <a:cubicBezTo>
                      <a:pt x="48" y="68"/>
                      <a:pt x="44" y="63"/>
                      <a:pt x="44" y="56"/>
                    </a:cubicBezTo>
                    <a:cubicBezTo>
                      <a:pt x="44" y="49"/>
                      <a:pt x="48" y="44"/>
                      <a:pt x="52" y="44"/>
                    </a:cubicBezTo>
                    <a:cubicBezTo>
                      <a:pt x="53" y="44"/>
                      <a:pt x="53" y="44"/>
                      <a:pt x="53" y="44"/>
                    </a:cubicBezTo>
                    <a:cubicBezTo>
                      <a:pt x="60" y="44"/>
                      <a:pt x="68" y="41"/>
                      <a:pt x="74" y="36"/>
                    </a:cubicBezTo>
                    <a:cubicBezTo>
                      <a:pt x="73" y="42"/>
                      <a:pt x="72" y="49"/>
                      <a:pt x="72" y="56"/>
                    </a:cubicBezTo>
                    <a:cubicBezTo>
                      <a:pt x="72" y="63"/>
                      <a:pt x="73" y="70"/>
                      <a:pt x="74" y="76"/>
                    </a:cubicBezTo>
                    <a:cubicBezTo>
                      <a:pt x="68" y="71"/>
                      <a:pt x="60" y="68"/>
                      <a:pt x="53" y="68"/>
                    </a:cubicBezTo>
                    <a:close/>
                    <a:moveTo>
                      <a:pt x="100" y="104"/>
                    </a:moveTo>
                    <a:cubicBezTo>
                      <a:pt x="92" y="104"/>
                      <a:pt x="85" y="93"/>
                      <a:pt x="82" y="76"/>
                    </a:cubicBezTo>
                    <a:cubicBezTo>
                      <a:pt x="92" y="76"/>
                      <a:pt x="92" y="76"/>
                      <a:pt x="92" y="76"/>
                    </a:cubicBezTo>
                    <a:cubicBezTo>
                      <a:pt x="101" y="76"/>
                      <a:pt x="108" y="67"/>
                      <a:pt x="108" y="56"/>
                    </a:cubicBezTo>
                    <a:cubicBezTo>
                      <a:pt x="108" y="45"/>
                      <a:pt x="101" y="36"/>
                      <a:pt x="92" y="36"/>
                    </a:cubicBezTo>
                    <a:cubicBezTo>
                      <a:pt x="82" y="36"/>
                      <a:pt x="82" y="36"/>
                      <a:pt x="82" y="36"/>
                    </a:cubicBezTo>
                    <a:cubicBezTo>
                      <a:pt x="85" y="19"/>
                      <a:pt x="92" y="8"/>
                      <a:pt x="100" y="8"/>
                    </a:cubicBezTo>
                    <a:cubicBezTo>
                      <a:pt x="111" y="8"/>
                      <a:pt x="120" y="29"/>
                      <a:pt x="120" y="56"/>
                    </a:cubicBezTo>
                    <a:cubicBezTo>
                      <a:pt x="120" y="83"/>
                      <a:pt x="111" y="104"/>
                      <a:pt x="100" y="104"/>
                    </a:cubicBezTo>
                    <a:close/>
                  </a:path>
                </a:pathLst>
              </a:custGeom>
              <a:solidFill>
                <a:schemeClr val="bg1"/>
              </a:solid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26" name="Freeform 60"/>
              <p:cNvSpPr>
                <a:spLocks noEditPoints="1"/>
              </p:cNvSpPr>
              <p:nvPr/>
            </p:nvSpPr>
            <p:spPr bwMode="auto">
              <a:xfrm>
                <a:off x="5922805" y="2564081"/>
                <a:ext cx="482893" cy="482964"/>
              </a:xfrm>
              <a:custGeom>
                <a:avLst/>
                <a:gdLst>
                  <a:gd name="T0" fmla="*/ 126 w 129"/>
                  <a:gd name="T1" fmla="*/ 2 h 128"/>
                  <a:gd name="T2" fmla="*/ 121 w 129"/>
                  <a:gd name="T3" fmla="*/ 0 h 128"/>
                  <a:gd name="T4" fmla="*/ 120 w 129"/>
                  <a:gd name="T5" fmla="*/ 0 h 128"/>
                  <a:gd name="T6" fmla="*/ 52 w 129"/>
                  <a:gd name="T7" fmla="*/ 12 h 128"/>
                  <a:gd name="T8" fmla="*/ 45 w 129"/>
                  <a:gd name="T9" fmla="*/ 20 h 128"/>
                  <a:gd name="T10" fmla="*/ 45 w 129"/>
                  <a:gd name="T11" fmla="*/ 28 h 128"/>
                  <a:gd name="T12" fmla="*/ 45 w 129"/>
                  <a:gd name="T13" fmla="*/ 32 h 128"/>
                  <a:gd name="T14" fmla="*/ 45 w 129"/>
                  <a:gd name="T15" fmla="*/ 89 h 128"/>
                  <a:gd name="T16" fmla="*/ 30 w 129"/>
                  <a:gd name="T17" fmla="*/ 84 h 128"/>
                  <a:gd name="T18" fmla="*/ 20 w 129"/>
                  <a:gd name="T19" fmla="*/ 86 h 128"/>
                  <a:gd name="T20" fmla="*/ 3 w 129"/>
                  <a:gd name="T21" fmla="*/ 100 h 128"/>
                  <a:gd name="T22" fmla="*/ 2 w 129"/>
                  <a:gd name="T23" fmla="*/ 115 h 128"/>
                  <a:gd name="T24" fmla="*/ 24 w 129"/>
                  <a:gd name="T25" fmla="*/ 128 h 128"/>
                  <a:gd name="T26" fmla="*/ 34 w 129"/>
                  <a:gd name="T27" fmla="*/ 126 h 128"/>
                  <a:gd name="T28" fmla="*/ 51 w 129"/>
                  <a:gd name="T29" fmla="*/ 112 h 128"/>
                  <a:gd name="T30" fmla="*/ 53 w 129"/>
                  <a:gd name="T31" fmla="*/ 104 h 128"/>
                  <a:gd name="T32" fmla="*/ 53 w 129"/>
                  <a:gd name="T33" fmla="*/ 104 h 128"/>
                  <a:gd name="T34" fmla="*/ 53 w 129"/>
                  <a:gd name="T35" fmla="*/ 40 h 128"/>
                  <a:gd name="T36" fmla="*/ 54 w 129"/>
                  <a:gd name="T37" fmla="*/ 40 h 128"/>
                  <a:gd name="T38" fmla="*/ 121 w 129"/>
                  <a:gd name="T39" fmla="*/ 28 h 128"/>
                  <a:gd name="T40" fmla="*/ 121 w 129"/>
                  <a:gd name="T41" fmla="*/ 77 h 128"/>
                  <a:gd name="T42" fmla="*/ 106 w 129"/>
                  <a:gd name="T43" fmla="*/ 72 h 128"/>
                  <a:gd name="T44" fmla="*/ 96 w 129"/>
                  <a:gd name="T45" fmla="*/ 74 h 128"/>
                  <a:gd name="T46" fmla="*/ 79 w 129"/>
                  <a:gd name="T47" fmla="*/ 88 h 128"/>
                  <a:gd name="T48" fmla="*/ 78 w 129"/>
                  <a:gd name="T49" fmla="*/ 103 h 128"/>
                  <a:gd name="T50" fmla="*/ 100 w 129"/>
                  <a:gd name="T51" fmla="*/ 116 h 128"/>
                  <a:gd name="T52" fmla="*/ 110 w 129"/>
                  <a:gd name="T53" fmla="*/ 114 h 128"/>
                  <a:gd name="T54" fmla="*/ 127 w 129"/>
                  <a:gd name="T55" fmla="*/ 100 h 128"/>
                  <a:gd name="T56" fmla="*/ 129 w 129"/>
                  <a:gd name="T57" fmla="*/ 92 h 128"/>
                  <a:gd name="T58" fmla="*/ 129 w 129"/>
                  <a:gd name="T59" fmla="*/ 92 h 128"/>
                  <a:gd name="T60" fmla="*/ 129 w 129"/>
                  <a:gd name="T61" fmla="*/ 20 h 128"/>
                  <a:gd name="T62" fmla="*/ 129 w 129"/>
                  <a:gd name="T63" fmla="*/ 16 h 128"/>
                  <a:gd name="T64" fmla="*/ 129 w 129"/>
                  <a:gd name="T65" fmla="*/ 8 h 128"/>
                  <a:gd name="T66" fmla="*/ 126 w 129"/>
                  <a:gd name="T67" fmla="*/ 2 h 128"/>
                  <a:gd name="T68" fmla="*/ 32 w 129"/>
                  <a:gd name="T69" fmla="*/ 119 h 128"/>
                  <a:gd name="T70" fmla="*/ 10 w 129"/>
                  <a:gd name="T71" fmla="*/ 112 h 128"/>
                  <a:gd name="T72" fmla="*/ 22 w 129"/>
                  <a:gd name="T73" fmla="*/ 93 h 128"/>
                  <a:gd name="T74" fmla="*/ 44 w 129"/>
                  <a:gd name="T75" fmla="*/ 100 h 128"/>
                  <a:gd name="T76" fmla="*/ 32 w 129"/>
                  <a:gd name="T77" fmla="*/ 119 h 128"/>
                  <a:gd name="T78" fmla="*/ 108 w 129"/>
                  <a:gd name="T79" fmla="*/ 107 h 128"/>
                  <a:gd name="T80" fmla="*/ 85 w 129"/>
                  <a:gd name="T81" fmla="*/ 100 h 128"/>
                  <a:gd name="T82" fmla="*/ 98 w 129"/>
                  <a:gd name="T83" fmla="*/ 81 h 128"/>
                  <a:gd name="T84" fmla="*/ 120 w 129"/>
                  <a:gd name="T85" fmla="*/ 88 h 128"/>
                  <a:gd name="T86" fmla="*/ 108 w 129"/>
                  <a:gd name="T87" fmla="*/ 107 h 128"/>
                  <a:gd name="T88" fmla="*/ 121 w 129"/>
                  <a:gd name="T89" fmla="*/ 20 h 128"/>
                  <a:gd name="T90" fmla="*/ 53 w 129"/>
                  <a:gd name="T91" fmla="*/ 32 h 128"/>
                  <a:gd name="T92" fmla="*/ 53 w 129"/>
                  <a:gd name="T93" fmla="*/ 28 h 128"/>
                  <a:gd name="T94" fmla="*/ 53 w 129"/>
                  <a:gd name="T95" fmla="*/ 20 h 128"/>
                  <a:gd name="T96" fmla="*/ 121 w 129"/>
                  <a:gd name="T97" fmla="*/ 8 h 128"/>
                  <a:gd name="T98" fmla="*/ 121 w 129"/>
                  <a:gd name="T99" fmla="*/ 16 h 128"/>
                  <a:gd name="T100" fmla="*/ 121 w 129"/>
                  <a:gd name="T101" fmla="*/ 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 h="128">
                    <a:moveTo>
                      <a:pt x="126" y="2"/>
                    </a:moveTo>
                    <a:cubicBezTo>
                      <a:pt x="125" y="1"/>
                      <a:pt x="123" y="0"/>
                      <a:pt x="121" y="0"/>
                    </a:cubicBezTo>
                    <a:cubicBezTo>
                      <a:pt x="121" y="0"/>
                      <a:pt x="120" y="0"/>
                      <a:pt x="120" y="0"/>
                    </a:cubicBezTo>
                    <a:cubicBezTo>
                      <a:pt x="52" y="12"/>
                      <a:pt x="52" y="12"/>
                      <a:pt x="52" y="12"/>
                    </a:cubicBezTo>
                    <a:cubicBezTo>
                      <a:pt x="48" y="13"/>
                      <a:pt x="45" y="16"/>
                      <a:pt x="45" y="20"/>
                    </a:cubicBezTo>
                    <a:cubicBezTo>
                      <a:pt x="45" y="28"/>
                      <a:pt x="45" y="28"/>
                      <a:pt x="45" y="28"/>
                    </a:cubicBezTo>
                    <a:cubicBezTo>
                      <a:pt x="45" y="32"/>
                      <a:pt x="45" y="32"/>
                      <a:pt x="45" y="32"/>
                    </a:cubicBezTo>
                    <a:cubicBezTo>
                      <a:pt x="45" y="89"/>
                      <a:pt x="45" y="89"/>
                      <a:pt x="45" y="89"/>
                    </a:cubicBezTo>
                    <a:cubicBezTo>
                      <a:pt x="41" y="86"/>
                      <a:pt x="36" y="84"/>
                      <a:pt x="30" y="84"/>
                    </a:cubicBezTo>
                    <a:cubicBezTo>
                      <a:pt x="26" y="84"/>
                      <a:pt x="23" y="85"/>
                      <a:pt x="20" y="86"/>
                    </a:cubicBezTo>
                    <a:cubicBezTo>
                      <a:pt x="12" y="88"/>
                      <a:pt x="6" y="93"/>
                      <a:pt x="3" y="100"/>
                    </a:cubicBezTo>
                    <a:cubicBezTo>
                      <a:pt x="1" y="104"/>
                      <a:pt x="0" y="110"/>
                      <a:pt x="2" y="115"/>
                    </a:cubicBezTo>
                    <a:cubicBezTo>
                      <a:pt x="5" y="123"/>
                      <a:pt x="14" y="128"/>
                      <a:pt x="24" y="128"/>
                    </a:cubicBezTo>
                    <a:cubicBezTo>
                      <a:pt x="28" y="128"/>
                      <a:pt x="31" y="127"/>
                      <a:pt x="34" y="126"/>
                    </a:cubicBezTo>
                    <a:cubicBezTo>
                      <a:pt x="42" y="124"/>
                      <a:pt x="48" y="119"/>
                      <a:pt x="51" y="112"/>
                    </a:cubicBezTo>
                    <a:cubicBezTo>
                      <a:pt x="52" y="110"/>
                      <a:pt x="53" y="107"/>
                      <a:pt x="53" y="104"/>
                    </a:cubicBezTo>
                    <a:cubicBezTo>
                      <a:pt x="53" y="104"/>
                      <a:pt x="53" y="104"/>
                      <a:pt x="53" y="104"/>
                    </a:cubicBezTo>
                    <a:cubicBezTo>
                      <a:pt x="53" y="40"/>
                      <a:pt x="53" y="40"/>
                      <a:pt x="53" y="40"/>
                    </a:cubicBezTo>
                    <a:cubicBezTo>
                      <a:pt x="53" y="40"/>
                      <a:pt x="54" y="40"/>
                      <a:pt x="54" y="40"/>
                    </a:cubicBezTo>
                    <a:cubicBezTo>
                      <a:pt x="121" y="28"/>
                      <a:pt x="121" y="28"/>
                      <a:pt x="121" y="28"/>
                    </a:cubicBezTo>
                    <a:cubicBezTo>
                      <a:pt x="121" y="77"/>
                      <a:pt x="121" y="77"/>
                      <a:pt x="121" y="77"/>
                    </a:cubicBezTo>
                    <a:cubicBezTo>
                      <a:pt x="117" y="74"/>
                      <a:pt x="112" y="72"/>
                      <a:pt x="106" y="72"/>
                    </a:cubicBezTo>
                    <a:cubicBezTo>
                      <a:pt x="102" y="72"/>
                      <a:pt x="99" y="73"/>
                      <a:pt x="96" y="74"/>
                    </a:cubicBezTo>
                    <a:cubicBezTo>
                      <a:pt x="88" y="76"/>
                      <a:pt x="82" y="81"/>
                      <a:pt x="79" y="88"/>
                    </a:cubicBezTo>
                    <a:cubicBezTo>
                      <a:pt x="77" y="92"/>
                      <a:pt x="76" y="98"/>
                      <a:pt x="78" y="103"/>
                    </a:cubicBezTo>
                    <a:cubicBezTo>
                      <a:pt x="81" y="111"/>
                      <a:pt x="90" y="116"/>
                      <a:pt x="100" y="116"/>
                    </a:cubicBezTo>
                    <a:cubicBezTo>
                      <a:pt x="104" y="116"/>
                      <a:pt x="107" y="115"/>
                      <a:pt x="110" y="114"/>
                    </a:cubicBezTo>
                    <a:cubicBezTo>
                      <a:pt x="118" y="112"/>
                      <a:pt x="124" y="107"/>
                      <a:pt x="127" y="100"/>
                    </a:cubicBezTo>
                    <a:cubicBezTo>
                      <a:pt x="128" y="98"/>
                      <a:pt x="129" y="95"/>
                      <a:pt x="129" y="92"/>
                    </a:cubicBezTo>
                    <a:cubicBezTo>
                      <a:pt x="129" y="92"/>
                      <a:pt x="129" y="92"/>
                      <a:pt x="129" y="92"/>
                    </a:cubicBezTo>
                    <a:cubicBezTo>
                      <a:pt x="129" y="20"/>
                      <a:pt x="129" y="20"/>
                      <a:pt x="129" y="20"/>
                    </a:cubicBezTo>
                    <a:cubicBezTo>
                      <a:pt x="129" y="16"/>
                      <a:pt x="129" y="16"/>
                      <a:pt x="129" y="16"/>
                    </a:cubicBezTo>
                    <a:cubicBezTo>
                      <a:pt x="129" y="8"/>
                      <a:pt x="129" y="8"/>
                      <a:pt x="129" y="8"/>
                    </a:cubicBezTo>
                    <a:cubicBezTo>
                      <a:pt x="129" y="6"/>
                      <a:pt x="128" y="3"/>
                      <a:pt x="126" y="2"/>
                    </a:cubicBezTo>
                    <a:close/>
                    <a:moveTo>
                      <a:pt x="32" y="119"/>
                    </a:moveTo>
                    <a:cubicBezTo>
                      <a:pt x="22" y="122"/>
                      <a:pt x="12" y="119"/>
                      <a:pt x="10" y="112"/>
                    </a:cubicBezTo>
                    <a:cubicBezTo>
                      <a:pt x="7" y="105"/>
                      <a:pt x="13" y="96"/>
                      <a:pt x="22" y="93"/>
                    </a:cubicBezTo>
                    <a:cubicBezTo>
                      <a:pt x="32" y="90"/>
                      <a:pt x="42" y="93"/>
                      <a:pt x="44" y="100"/>
                    </a:cubicBezTo>
                    <a:cubicBezTo>
                      <a:pt x="47" y="107"/>
                      <a:pt x="41" y="116"/>
                      <a:pt x="32" y="119"/>
                    </a:cubicBezTo>
                    <a:close/>
                    <a:moveTo>
                      <a:pt x="108" y="107"/>
                    </a:moveTo>
                    <a:cubicBezTo>
                      <a:pt x="98" y="110"/>
                      <a:pt x="88" y="107"/>
                      <a:pt x="85" y="100"/>
                    </a:cubicBezTo>
                    <a:cubicBezTo>
                      <a:pt x="83" y="93"/>
                      <a:pt x="88" y="84"/>
                      <a:pt x="98" y="81"/>
                    </a:cubicBezTo>
                    <a:cubicBezTo>
                      <a:pt x="108" y="78"/>
                      <a:pt x="118" y="81"/>
                      <a:pt x="120" y="88"/>
                    </a:cubicBezTo>
                    <a:cubicBezTo>
                      <a:pt x="123" y="95"/>
                      <a:pt x="117" y="104"/>
                      <a:pt x="108" y="107"/>
                    </a:cubicBezTo>
                    <a:close/>
                    <a:moveTo>
                      <a:pt x="121" y="20"/>
                    </a:moveTo>
                    <a:cubicBezTo>
                      <a:pt x="53" y="32"/>
                      <a:pt x="53" y="32"/>
                      <a:pt x="53" y="32"/>
                    </a:cubicBezTo>
                    <a:cubicBezTo>
                      <a:pt x="53" y="28"/>
                      <a:pt x="53" y="28"/>
                      <a:pt x="53" y="28"/>
                    </a:cubicBezTo>
                    <a:cubicBezTo>
                      <a:pt x="53" y="20"/>
                      <a:pt x="53" y="20"/>
                      <a:pt x="53" y="20"/>
                    </a:cubicBezTo>
                    <a:cubicBezTo>
                      <a:pt x="121" y="8"/>
                      <a:pt x="121" y="8"/>
                      <a:pt x="121" y="8"/>
                    </a:cubicBezTo>
                    <a:cubicBezTo>
                      <a:pt x="121" y="16"/>
                      <a:pt x="121" y="16"/>
                      <a:pt x="121" y="16"/>
                    </a:cubicBezTo>
                    <a:lnTo>
                      <a:pt x="121" y="20"/>
                    </a:lnTo>
                    <a:close/>
                  </a:path>
                </a:pathLst>
              </a:custGeom>
              <a:solidFill>
                <a:schemeClr val="bg1"/>
              </a:solid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grpSp>
            <p:nvGrpSpPr>
              <p:cNvPr id="27" name="Group 27"/>
              <p:cNvGrpSpPr/>
              <p:nvPr/>
            </p:nvGrpSpPr>
            <p:grpSpPr>
              <a:xfrm>
                <a:off x="8355201" y="767514"/>
                <a:ext cx="422275" cy="482600"/>
                <a:chOff x="2041525" y="3035301"/>
                <a:chExt cx="422275" cy="482600"/>
              </a:xfrm>
              <a:solidFill>
                <a:schemeClr val="bg1"/>
              </a:solidFill>
            </p:grpSpPr>
            <p:sp>
              <p:nvSpPr>
                <p:cNvPr id="60" name="Freeform 61"/>
                <p:cNvSpPr>
                  <a:spLocks noEditPoints="1"/>
                </p:cNvSpPr>
                <p:nvPr/>
              </p:nvSpPr>
              <p:spPr bwMode="auto">
                <a:xfrm>
                  <a:off x="2041525" y="3035301"/>
                  <a:ext cx="422275" cy="482600"/>
                </a:xfrm>
                <a:custGeom>
                  <a:avLst/>
                  <a:gdLst>
                    <a:gd name="T0" fmla="*/ 56 w 112"/>
                    <a:gd name="T1" fmla="*/ 0 h 128"/>
                    <a:gd name="T2" fmla="*/ 0 w 112"/>
                    <a:gd name="T3" fmla="*/ 26 h 128"/>
                    <a:gd name="T4" fmla="*/ 0 w 112"/>
                    <a:gd name="T5" fmla="*/ 102 h 128"/>
                    <a:gd name="T6" fmla="*/ 56 w 112"/>
                    <a:gd name="T7" fmla="*/ 128 h 128"/>
                    <a:gd name="T8" fmla="*/ 112 w 112"/>
                    <a:gd name="T9" fmla="*/ 102 h 128"/>
                    <a:gd name="T10" fmla="*/ 112 w 112"/>
                    <a:gd name="T11" fmla="*/ 26 h 128"/>
                    <a:gd name="T12" fmla="*/ 56 w 112"/>
                    <a:gd name="T13" fmla="*/ 0 h 128"/>
                    <a:gd name="T14" fmla="*/ 104 w 112"/>
                    <a:gd name="T15" fmla="*/ 102 h 128"/>
                    <a:gd name="T16" fmla="*/ 56 w 112"/>
                    <a:gd name="T17" fmla="*/ 120 h 128"/>
                    <a:gd name="T18" fmla="*/ 8 w 112"/>
                    <a:gd name="T19" fmla="*/ 102 h 128"/>
                    <a:gd name="T20" fmla="*/ 8 w 112"/>
                    <a:gd name="T21" fmla="*/ 87 h 128"/>
                    <a:gd name="T22" fmla="*/ 56 w 112"/>
                    <a:gd name="T23" fmla="*/ 100 h 128"/>
                    <a:gd name="T24" fmla="*/ 104 w 112"/>
                    <a:gd name="T25" fmla="*/ 87 h 128"/>
                    <a:gd name="T26" fmla="*/ 104 w 112"/>
                    <a:gd name="T27" fmla="*/ 102 h 128"/>
                    <a:gd name="T28" fmla="*/ 104 w 112"/>
                    <a:gd name="T29" fmla="*/ 78 h 128"/>
                    <a:gd name="T30" fmla="*/ 104 w 112"/>
                    <a:gd name="T31" fmla="*/ 78 h 128"/>
                    <a:gd name="T32" fmla="*/ 104 w 112"/>
                    <a:gd name="T33" fmla="*/ 78 h 128"/>
                    <a:gd name="T34" fmla="*/ 56 w 112"/>
                    <a:gd name="T35" fmla="*/ 96 h 128"/>
                    <a:gd name="T36" fmla="*/ 8 w 112"/>
                    <a:gd name="T37" fmla="*/ 78 h 128"/>
                    <a:gd name="T38" fmla="*/ 8 w 112"/>
                    <a:gd name="T39" fmla="*/ 78 h 128"/>
                    <a:gd name="T40" fmla="*/ 8 w 112"/>
                    <a:gd name="T41" fmla="*/ 78 h 128"/>
                    <a:gd name="T42" fmla="*/ 8 w 112"/>
                    <a:gd name="T43" fmla="*/ 63 h 128"/>
                    <a:gd name="T44" fmla="*/ 56 w 112"/>
                    <a:gd name="T45" fmla="*/ 76 h 128"/>
                    <a:gd name="T46" fmla="*/ 104 w 112"/>
                    <a:gd name="T47" fmla="*/ 63 h 128"/>
                    <a:gd name="T48" fmla="*/ 104 w 112"/>
                    <a:gd name="T49" fmla="*/ 78 h 128"/>
                    <a:gd name="T50" fmla="*/ 104 w 112"/>
                    <a:gd name="T51" fmla="*/ 54 h 128"/>
                    <a:gd name="T52" fmla="*/ 104 w 112"/>
                    <a:gd name="T53" fmla="*/ 54 h 128"/>
                    <a:gd name="T54" fmla="*/ 104 w 112"/>
                    <a:gd name="T55" fmla="*/ 54 h 128"/>
                    <a:gd name="T56" fmla="*/ 56 w 112"/>
                    <a:gd name="T57" fmla="*/ 72 h 128"/>
                    <a:gd name="T58" fmla="*/ 8 w 112"/>
                    <a:gd name="T59" fmla="*/ 54 h 128"/>
                    <a:gd name="T60" fmla="*/ 8 w 112"/>
                    <a:gd name="T61" fmla="*/ 54 h 128"/>
                    <a:gd name="T62" fmla="*/ 8 w 112"/>
                    <a:gd name="T63" fmla="*/ 54 h 128"/>
                    <a:gd name="T64" fmla="*/ 8 w 112"/>
                    <a:gd name="T65" fmla="*/ 40 h 128"/>
                    <a:gd name="T66" fmla="*/ 56 w 112"/>
                    <a:gd name="T67" fmla="*/ 52 h 128"/>
                    <a:gd name="T68" fmla="*/ 104 w 112"/>
                    <a:gd name="T69" fmla="*/ 40 h 128"/>
                    <a:gd name="T70" fmla="*/ 104 w 112"/>
                    <a:gd name="T71" fmla="*/ 54 h 128"/>
                    <a:gd name="T72" fmla="*/ 56 w 112"/>
                    <a:gd name="T73" fmla="*/ 44 h 128"/>
                    <a:gd name="T74" fmla="*/ 8 w 112"/>
                    <a:gd name="T75" fmla="*/ 26 h 128"/>
                    <a:gd name="T76" fmla="*/ 56 w 112"/>
                    <a:gd name="T77" fmla="*/ 8 h 128"/>
                    <a:gd name="T78" fmla="*/ 104 w 112"/>
                    <a:gd name="T79" fmla="*/ 26 h 128"/>
                    <a:gd name="T80" fmla="*/ 56 w 112"/>
                    <a:gd name="T81"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28">
                      <a:moveTo>
                        <a:pt x="56" y="0"/>
                      </a:moveTo>
                      <a:cubicBezTo>
                        <a:pt x="29" y="0"/>
                        <a:pt x="0" y="8"/>
                        <a:pt x="0" y="26"/>
                      </a:cubicBezTo>
                      <a:cubicBezTo>
                        <a:pt x="0" y="102"/>
                        <a:pt x="0" y="102"/>
                        <a:pt x="0" y="102"/>
                      </a:cubicBezTo>
                      <a:cubicBezTo>
                        <a:pt x="0" y="120"/>
                        <a:pt x="29" y="128"/>
                        <a:pt x="56" y="128"/>
                      </a:cubicBezTo>
                      <a:cubicBezTo>
                        <a:pt x="83" y="128"/>
                        <a:pt x="112" y="120"/>
                        <a:pt x="112" y="102"/>
                      </a:cubicBezTo>
                      <a:cubicBezTo>
                        <a:pt x="112" y="26"/>
                        <a:pt x="112" y="26"/>
                        <a:pt x="112" y="26"/>
                      </a:cubicBezTo>
                      <a:cubicBezTo>
                        <a:pt x="112" y="8"/>
                        <a:pt x="83" y="0"/>
                        <a:pt x="56" y="0"/>
                      </a:cubicBezTo>
                      <a:close/>
                      <a:moveTo>
                        <a:pt x="104" y="102"/>
                      </a:moveTo>
                      <a:cubicBezTo>
                        <a:pt x="104" y="112"/>
                        <a:pt x="83" y="120"/>
                        <a:pt x="56" y="120"/>
                      </a:cubicBezTo>
                      <a:cubicBezTo>
                        <a:pt x="29" y="120"/>
                        <a:pt x="8" y="112"/>
                        <a:pt x="8" y="102"/>
                      </a:cubicBezTo>
                      <a:cubicBezTo>
                        <a:pt x="8" y="87"/>
                        <a:pt x="8" y="87"/>
                        <a:pt x="8" y="87"/>
                      </a:cubicBezTo>
                      <a:cubicBezTo>
                        <a:pt x="16" y="96"/>
                        <a:pt x="36" y="100"/>
                        <a:pt x="56" y="100"/>
                      </a:cubicBezTo>
                      <a:cubicBezTo>
                        <a:pt x="76" y="100"/>
                        <a:pt x="96" y="96"/>
                        <a:pt x="104" y="87"/>
                      </a:cubicBezTo>
                      <a:lnTo>
                        <a:pt x="104" y="102"/>
                      </a:lnTo>
                      <a:close/>
                      <a:moveTo>
                        <a:pt x="104" y="78"/>
                      </a:moveTo>
                      <a:cubicBezTo>
                        <a:pt x="104" y="78"/>
                        <a:pt x="104" y="78"/>
                        <a:pt x="104" y="78"/>
                      </a:cubicBezTo>
                      <a:cubicBezTo>
                        <a:pt x="104" y="78"/>
                        <a:pt x="104" y="78"/>
                        <a:pt x="104" y="78"/>
                      </a:cubicBezTo>
                      <a:cubicBezTo>
                        <a:pt x="104" y="88"/>
                        <a:pt x="83" y="96"/>
                        <a:pt x="56" y="96"/>
                      </a:cubicBezTo>
                      <a:cubicBezTo>
                        <a:pt x="29" y="96"/>
                        <a:pt x="8" y="88"/>
                        <a:pt x="8" y="78"/>
                      </a:cubicBezTo>
                      <a:cubicBezTo>
                        <a:pt x="8" y="78"/>
                        <a:pt x="8" y="78"/>
                        <a:pt x="8" y="78"/>
                      </a:cubicBezTo>
                      <a:cubicBezTo>
                        <a:pt x="8" y="78"/>
                        <a:pt x="8" y="78"/>
                        <a:pt x="8" y="78"/>
                      </a:cubicBezTo>
                      <a:cubicBezTo>
                        <a:pt x="8" y="63"/>
                        <a:pt x="8" y="63"/>
                        <a:pt x="8" y="63"/>
                      </a:cubicBezTo>
                      <a:cubicBezTo>
                        <a:pt x="16" y="72"/>
                        <a:pt x="36" y="76"/>
                        <a:pt x="56" y="76"/>
                      </a:cubicBezTo>
                      <a:cubicBezTo>
                        <a:pt x="76" y="76"/>
                        <a:pt x="96" y="72"/>
                        <a:pt x="104" y="63"/>
                      </a:cubicBezTo>
                      <a:lnTo>
                        <a:pt x="104" y="78"/>
                      </a:lnTo>
                      <a:close/>
                      <a:moveTo>
                        <a:pt x="104" y="54"/>
                      </a:moveTo>
                      <a:cubicBezTo>
                        <a:pt x="104" y="54"/>
                        <a:pt x="104" y="54"/>
                        <a:pt x="104" y="54"/>
                      </a:cubicBezTo>
                      <a:cubicBezTo>
                        <a:pt x="104" y="54"/>
                        <a:pt x="104" y="54"/>
                        <a:pt x="104" y="54"/>
                      </a:cubicBezTo>
                      <a:cubicBezTo>
                        <a:pt x="104" y="64"/>
                        <a:pt x="83" y="72"/>
                        <a:pt x="56" y="72"/>
                      </a:cubicBezTo>
                      <a:cubicBezTo>
                        <a:pt x="29" y="72"/>
                        <a:pt x="8" y="64"/>
                        <a:pt x="8" y="54"/>
                      </a:cubicBezTo>
                      <a:cubicBezTo>
                        <a:pt x="8" y="54"/>
                        <a:pt x="8" y="54"/>
                        <a:pt x="8" y="54"/>
                      </a:cubicBezTo>
                      <a:cubicBezTo>
                        <a:pt x="8" y="54"/>
                        <a:pt x="8" y="54"/>
                        <a:pt x="8" y="54"/>
                      </a:cubicBezTo>
                      <a:cubicBezTo>
                        <a:pt x="8" y="40"/>
                        <a:pt x="8" y="40"/>
                        <a:pt x="8" y="40"/>
                      </a:cubicBezTo>
                      <a:cubicBezTo>
                        <a:pt x="18" y="48"/>
                        <a:pt x="38" y="52"/>
                        <a:pt x="56" y="52"/>
                      </a:cubicBezTo>
                      <a:cubicBezTo>
                        <a:pt x="74" y="52"/>
                        <a:pt x="94" y="48"/>
                        <a:pt x="104" y="40"/>
                      </a:cubicBezTo>
                      <a:lnTo>
                        <a:pt x="104" y="54"/>
                      </a:lnTo>
                      <a:close/>
                      <a:moveTo>
                        <a:pt x="56" y="44"/>
                      </a:moveTo>
                      <a:cubicBezTo>
                        <a:pt x="29" y="44"/>
                        <a:pt x="8" y="36"/>
                        <a:pt x="8" y="26"/>
                      </a:cubicBezTo>
                      <a:cubicBezTo>
                        <a:pt x="8" y="16"/>
                        <a:pt x="29" y="8"/>
                        <a:pt x="56" y="8"/>
                      </a:cubicBezTo>
                      <a:cubicBezTo>
                        <a:pt x="83" y="8"/>
                        <a:pt x="104" y="16"/>
                        <a:pt x="104" y="26"/>
                      </a:cubicBezTo>
                      <a:cubicBezTo>
                        <a:pt x="104" y="36"/>
                        <a:pt x="83" y="44"/>
                        <a:pt x="56" y="44"/>
                      </a:cubicBez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61" name="Oval 62"/>
                <p:cNvSpPr>
                  <a:spLocks noChangeArrowheads="1"/>
                </p:cNvSpPr>
                <p:nvPr/>
              </p:nvSpPr>
              <p:spPr bwMode="auto">
                <a:xfrm>
                  <a:off x="2373313" y="3411538"/>
                  <a:ext cx="30162" cy="30163"/>
                </a:xfrm>
                <a:prstGeom prst="ellipse">
                  <a:avLst/>
                </a:pr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62" name="Oval 63"/>
                <p:cNvSpPr>
                  <a:spLocks noChangeArrowheads="1"/>
                </p:cNvSpPr>
                <p:nvPr/>
              </p:nvSpPr>
              <p:spPr bwMode="auto">
                <a:xfrm>
                  <a:off x="2373313" y="3321051"/>
                  <a:ext cx="30162" cy="30163"/>
                </a:xfrm>
                <a:prstGeom prst="ellipse">
                  <a:avLst/>
                </a:pr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63" name="Oval 64"/>
                <p:cNvSpPr>
                  <a:spLocks noChangeArrowheads="1"/>
                </p:cNvSpPr>
                <p:nvPr/>
              </p:nvSpPr>
              <p:spPr bwMode="auto">
                <a:xfrm>
                  <a:off x="2373313" y="3230563"/>
                  <a:ext cx="30162" cy="30163"/>
                </a:xfrm>
                <a:prstGeom prst="ellipse">
                  <a:avLst/>
                </a:pr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grpSp>
          <p:grpSp>
            <p:nvGrpSpPr>
              <p:cNvPr id="28" name="Group 28"/>
              <p:cNvGrpSpPr/>
              <p:nvPr/>
            </p:nvGrpSpPr>
            <p:grpSpPr>
              <a:xfrm>
                <a:off x="10224381" y="3967559"/>
                <a:ext cx="488950" cy="482600"/>
                <a:chOff x="1044576" y="3035301"/>
                <a:chExt cx="488950" cy="482600"/>
              </a:xfrm>
              <a:solidFill>
                <a:schemeClr val="bg1"/>
              </a:solidFill>
            </p:grpSpPr>
            <p:sp>
              <p:nvSpPr>
                <p:cNvPr id="56" name="Freeform 65"/>
                <p:cNvSpPr>
                  <a:spLocks noEditPoints="1"/>
                </p:cNvSpPr>
                <p:nvPr/>
              </p:nvSpPr>
              <p:spPr bwMode="auto">
                <a:xfrm>
                  <a:off x="1044576" y="3035301"/>
                  <a:ext cx="488950" cy="482600"/>
                </a:xfrm>
                <a:custGeom>
                  <a:avLst/>
                  <a:gdLst>
                    <a:gd name="T0" fmla="*/ 127 w 130"/>
                    <a:gd name="T1" fmla="*/ 42 h 128"/>
                    <a:gd name="T2" fmla="*/ 87 w 130"/>
                    <a:gd name="T3" fmla="*/ 2 h 128"/>
                    <a:gd name="T4" fmla="*/ 79 w 130"/>
                    <a:gd name="T5" fmla="*/ 0 h 128"/>
                    <a:gd name="T6" fmla="*/ 75 w 130"/>
                    <a:gd name="T7" fmla="*/ 2 h 128"/>
                    <a:gd name="T8" fmla="*/ 73 w 130"/>
                    <a:gd name="T9" fmla="*/ 6 h 128"/>
                    <a:gd name="T10" fmla="*/ 64 w 130"/>
                    <a:gd name="T11" fmla="*/ 21 h 128"/>
                    <a:gd name="T12" fmla="*/ 41 w 130"/>
                    <a:gd name="T13" fmla="*/ 37 h 128"/>
                    <a:gd name="T14" fmla="*/ 15 w 130"/>
                    <a:gd name="T15" fmla="*/ 55 h 128"/>
                    <a:gd name="T16" fmla="*/ 1 w 130"/>
                    <a:gd name="T17" fmla="*/ 78 h 128"/>
                    <a:gd name="T18" fmla="*/ 3 w 130"/>
                    <a:gd name="T19" fmla="*/ 86 h 128"/>
                    <a:gd name="T20" fmla="*/ 43 w 130"/>
                    <a:gd name="T21" fmla="*/ 126 h 128"/>
                    <a:gd name="T22" fmla="*/ 51 w 130"/>
                    <a:gd name="T23" fmla="*/ 128 h 128"/>
                    <a:gd name="T24" fmla="*/ 55 w 130"/>
                    <a:gd name="T25" fmla="*/ 126 h 128"/>
                    <a:gd name="T26" fmla="*/ 57 w 130"/>
                    <a:gd name="T27" fmla="*/ 122 h 128"/>
                    <a:gd name="T28" fmla="*/ 66 w 130"/>
                    <a:gd name="T29" fmla="*/ 107 h 128"/>
                    <a:gd name="T30" fmla="*/ 89 w 130"/>
                    <a:gd name="T31" fmla="*/ 91 h 128"/>
                    <a:gd name="T32" fmla="*/ 115 w 130"/>
                    <a:gd name="T33" fmla="*/ 73 h 128"/>
                    <a:gd name="T34" fmla="*/ 129 w 130"/>
                    <a:gd name="T35" fmla="*/ 50 h 128"/>
                    <a:gd name="T36" fmla="*/ 127 w 130"/>
                    <a:gd name="T37" fmla="*/ 42 h 128"/>
                    <a:gd name="T38" fmla="*/ 49 w 130"/>
                    <a:gd name="T39" fmla="*/ 120 h 128"/>
                    <a:gd name="T40" fmla="*/ 9 w 130"/>
                    <a:gd name="T41" fmla="*/ 80 h 128"/>
                    <a:gd name="T42" fmla="*/ 81 w 130"/>
                    <a:gd name="T43" fmla="*/ 8 h 128"/>
                    <a:gd name="T44" fmla="*/ 121 w 130"/>
                    <a:gd name="T45" fmla="*/ 48 h 128"/>
                    <a:gd name="T46" fmla="*/ 49 w 130"/>
                    <a:gd name="T4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8">
                      <a:moveTo>
                        <a:pt x="127" y="42"/>
                      </a:moveTo>
                      <a:cubicBezTo>
                        <a:pt x="87" y="2"/>
                        <a:pt x="87" y="2"/>
                        <a:pt x="87" y="2"/>
                      </a:cubicBezTo>
                      <a:cubicBezTo>
                        <a:pt x="85" y="0"/>
                        <a:pt x="82" y="0"/>
                        <a:pt x="79" y="0"/>
                      </a:cubicBezTo>
                      <a:cubicBezTo>
                        <a:pt x="78" y="1"/>
                        <a:pt x="76" y="1"/>
                        <a:pt x="75" y="2"/>
                      </a:cubicBezTo>
                      <a:cubicBezTo>
                        <a:pt x="74" y="3"/>
                        <a:pt x="74" y="4"/>
                        <a:pt x="73" y="6"/>
                      </a:cubicBezTo>
                      <a:cubicBezTo>
                        <a:pt x="72" y="12"/>
                        <a:pt x="68" y="17"/>
                        <a:pt x="64" y="21"/>
                      </a:cubicBezTo>
                      <a:cubicBezTo>
                        <a:pt x="58" y="27"/>
                        <a:pt x="50" y="32"/>
                        <a:pt x="41" y="37"/>
                      </a:cubicBezTo>
                      <a:cubicBezTo>
                        <a:pt x="32" y="42"/>
                        <a:pt x="23" y="48"/>
                        <a:pt x="15" y="55"/>
                      </a:cubicBezTo>
                      <a:cubicBezTo>
                        <a:pt x="8" y="62"/>
                        <a:pt x="4" y="69"/>
                        <a:pt x="1" y="78"/>
                      </a:cubicBezTo>
                      <a:cubicBezTo>
                        <a:pt x="0" y="80"/>
                        <a:pt x="1" y="84"/>
                        <a:pt x="3" y="86"/>
                      </a:cubicBezTo>
                      <a:cubicBezTo>
                        <a:pt x="43" y="126"/>
                        <a:pt x="43" y="126"/>
                        <a:pt x="43" y="126"/>
                      </a:cubicBezTo>
                      <a:cubicBezTo>
                        <a:pt x="45" y="128"/>
                        <a:pt x="48" y="128"/>
                        <a:pt x="51" y="128"/>
                      </a:cubicBezTo>
                      <a:cubicBezTo>
                        <a:pt x="52" y="127"/>
                        <a:pt x="54" y="127"/>
                        <a:pt x="55" y="126"/>
                      </a:cubicBezTo>
                      <a:cubicBezTo>
                        <a:pt x="56" y="125"/>
                        <a:pt x="56" y="124"/>
                        <a:pt x="57" y="122"/>
                      </a:cubicBezTo>
                      <a:cubicBezTo>
                        <a:pt x="58" y="116"/>
                        <a:pt x="62" y="111"/>
                        <a:pt x="66" y="107"/>
                      </a:cubicBezTo>
                      <a:cubicBezTo>
                        <a:pt x="72" y="101"/>
                        <a:pt x="80" y="96"/>
                        <a:pt x="89" y="91"/>
                      </a:cubicBezTo>
                      <a:cubicBezTo>
                        <a:pt x="98" y="86"/>
                        <a:pt x="107" y="80"/>
                        <a:pt x="115" y="73"/>
                      </a:cubicBezTo>
                      <a:cubicBezTo>
                        <a:pt x="122" y="66"/>
                        <a:pt x="126" y="59"/>
                        <a:pt x="129" y="50"/>
                      </a:cubicBezTo>
                      <a:cubicBezTo>
                        <a:pt x="130" y="48"/>
                        <a:pt x="129" y="44"/>
                        <a:pt x="127" y="42"/>
                      </a:cubicBezTo>
                      <a:close/>
                      <a:moveTo>
                        <a:pt x="49" y="120"/>
                      </a:moveTo>
                      <a:cubicBezTo>
                        <a:pt x="36" y="107"/>
                        <a:pt x="22" y="93"/>
                        <a:pt x="9" y="80"/>
                      </a:cubicBezTo>
                      <a:cubicBezTo>
                        <a:pt x="20" y="43"/>
                        <a:pt x="70" y="45"/>
                        <a:pt x="81" y="8"/>
                      </a:cubicBezTo>
                      <a:cubicBezTo>
                        <a:pt x="94" y="21"/>
                        <a:pt x="108" y="35"/>
                        <a:pt x="121" y="48"/>
                      </a:cubicBezTo>
                      <a:cubicBezTo>
                        <a:pt x="110" y="85"/>
                        <a:pt x="60" y="83"/>
                        <a:pt x="49" y="120"/>
                      </a:cubicBez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57" name="Freeform 66"/>
                <p:cNvSpPr>
                  <a:spLocks noEditPoints="1"/>
                </p:cNvSpPr>
                <p:nvPr/>
              </p:nvSpPr>
              <p:spPr bwMode="auto">
                <a:xfrm>
                  <a:off x="1222375" y="3205163"/>
                  <a:ext cx="131762" cy="134938"/>
                </a:xfrm>
                <a:custGeom>
                  <a:avLst/>
                  <a:gdLst>
                    <a:gd name="T0" fmla="*/ 28 w 35"/>
                    <a:gd name="T1" fmla="*/ 12 h 36"/>
                    <a:gd name="T2" fmla="*/ 20 w 35"/>
                    <a:gd name="T3" fmla="*/ 13 h 36"/>
                    <a:gd name="T4" fmla="*/ 10 w 35"/>
                    <a:gd name="T5" fmla="*/ 7 h 36"/>
                    <a:gd name="T6" fmla="*/ 15 w 35"/>
                    <a:gd name="T7" fmla="*/ 6 h 36"/>
                    <a:gd name="T8" fmla="*/ 19 w 35"/>
                    <a:gd name="T9" fmla="*/ 6 h 36"/>
                    <a:gd name="T10" fmla="*/ 20 w 35"/>
                    <a:gd name="T11" fmla="*/ 2 h 36"/>
                    <a:gd name="T12" fmla="*/ 13 w 35"/>
                    <a:gd name="T13" fmla="*/ 1 h 36"/>
                    <a:gd name="T14" fmla="*/ 6 w 35"/>
                    <a:gd name="T15" fmla="*/ 4 h 36"/>
                    <a:gd name="T16" fmla="*/ 5 w 35"/>
                    <a:gd name="T17" fmla="*/ 3 h 36"/>
                    <a:gd name="T18" fmla="*/ 3 w 35"/>
                    <a:gd name="T19" fmla="*/ 5 h 36"/>
                    <a:gd name="T20" fmla="*/ 4 w 35"/>
                    <a:gd name="T21" fmla="*/ 6 h 36"/>
                    <a:gd name="T22" fmla="*/ 1 w 35"/>
                    <a:gd name="T23" fmla="*/ 15 h 36"/>
                    <a:gd name="T24" fmla="*/ 3 w 35"/>
                    <a:gd name="T25" fmla="*/ 22 h 36"/>
                    <a:gd name="T26" fmla="*/ 18 w 35"/>
                    <a:gd name="T27" fmla="*/ 21 h 36"/>
                    <a:gd name="T28" fmla="*/ 23 w 35"/>
                    <a:gd name="T29" fmla="*/ 31 h 36"/>
                    <a:gd name="T30" fmla="*/ 19 w 35"/>
                    <a:gd name="T31" fmla="*/ 30 h 36"/>
                    <a:gd name="T32" fmla="*/ 16 w 35"/>
                    <a:gd name="T33" fmla="*/ 28 h 36"/>
                    <a:gd name="T34" fmla="*/ 13 w 35"/>
                    <a:gd name="T35" fmla="*/ 31 h 36"/>
                    <a:gd name="T36" fmla="*/ 17 w 35"/>
                    <a:gd name="T37" fmla="*/ 35 h 36"/>
                    <a:gd name="T38" fmla="*/ 25 w 35"/>
                    <a:gd name="T39" fmla="*/ 36 h 36"/>
                    <a:gd name="T40" fmla="*/ 31 w 35"/>
                    <a:gd name="T41" fmla="*/ 35 h 36"/>
                    <a:gd name="T42" fmla="*/ 33 w 35"/>
                    <a:gd name="T43" fmla="*/ 34 h 36"/>
                    <a:gd name="T44" fmla="*/ 33 w 35"/>
                    <a:gd name="T45" fmla="*/ 32 h 36"/>
                    <a:gd name="T46" fmla="*/ 34 w 35"/>
                    <a:gd name="T47" fmla="*/ 26 h 36"/>
                    <a:gd name="T48" fmla="*/ 35 w 35"/>
                    <a:gd name="T49" fmla="*/ 18 h 36"/>
                    <a:gd name="T50" fmla="*/ 10 w 35"/>
                    <a:gd name="T51" fmla="*/ 17 h 36"/>
                    <a:gd name="T52" fmla="*/ 6 w 35"/>
                    <a:gd name="T53" fmla="*/ 15 h 36"/>
                    <a:gd name="T54" fmla="*/ 7 w 35"/>
                    <a:gd name="T55" fmla="*/ 11 h 36"/>
                    <a:gd name="T56" fmla="*/ 14 w 35"/>
                    <a:gd name="T57" fmla="*/ 16 h 36"/>
                    <a:gd name="T58" fmla="*/ 29 w 35"/>
                    <a:gd name="T59" fmla="*/ 25 h 36"/>
                    <a:gd name="T60" fmla="*/ 21 w 35"/>
                    <a:gd name="T61" fmla="*/ 20 h 36"/>
                    <a:gd name="T62" fmla="*/ 25 w 35"/>
                    <a:gd name="T63" fmla="*/ 18 h 36"/>
                    <a:gd name="T64" fmla="*/ 28 w 35"/>
                    <a:gd name="T65" fmla="*/ 20 h 36"/>
                    <a:gd name="T66" fmla="*/ 29 w 35"/>
                    <a:gd name="T6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36">
                      <a:moveTo>
                        <a:pt x="32" y="15"/>
                      </a:moveTo>
                      <a:cubicBezTo>
                        <a:pt x="31" y="14"/>
                        <a:pt x="30" y="13"/>
                        <a:pt x="28" y="12"/>
                      </a:cubicBezTo>
                      <a:cubicBezTo>
                        <a:pt x="27" y="12"/>
                        <a:pt x="26" y="12"/>
                        <a:pt x="24" y="12"/>
                      </a:cubicBezTo>
                      <a:cubicBezTo>
                        <a:pt x="23" y="12"/>
                        <a:pt x="22" y="12"/>
                        <a:pt x="20" y="13"/>
                      </a:cubicBezTo>
                      <a:cubicBezTo>
                        <a:pt x="19" y="13"/>
                        <a:pt x="18" y="14"/>
                        <a:pt x="16" y="15"/>
                      </a:cubicBezTo>
                      <a:cubicBezTo>
                        <a:pt x="14" y="12"/>
                        <a:pt x="12" y="10"/>
                        <a:pt x="10" y="7"/>
                      </a:cubicBezTo>
                      <a:cubicBezTo>
                        <a:pt x="11" y="7"/>
                        <a:pt x="12" y="6"/>
                        <a:pt x="13" y="6"/>
                      </a:cubicBezTo>
                      <a:cubicBezTo>
                        <a:pt x="14" y="6"/>
                        <a:pt x="14" y="6"/>
                        <a:pt x="15" y="6"/>
                      </a:cubicBezTo>
                      <a:cubicBezTo>
                        <a:pt x="16" y="7"/>
                        <a:pt x="17" y="7"/>
                        <a:pt x="18" y="7"/>
                      </a:cubicBezTo>
                      <a:cubicBezTo>
                        <a:pt x="18" y="7"/>
                        <a:pt x="19" y="7"/>
                        <a:pt x="19" y="6"/>
                      </a:cubicBezTo>
                      <a:cubicBezTo>
                        <a:pt x="20" y="6"/>
                        <a:pt x="20" y="5"/>
                        <a:pt x="20" y="5"/>
                      </a:cubicBezTo>
                      <a:cubicBezTo>
                        <a:pt x="20" y="4"/>
                        <a:pt x="20" y="3"/>
                        <a:pt x="20" y="2"/>
                      </a:cubicBezTo>
                      <a:cubicBezTo>
                        <a:pt x="19" y="1"/>
                        <a:pt x="18" y="1"/>
                        <a:pt x="16" y="0"/>
                      </a:cubicBezTo>
                      <a:cubicBezTo>
                        <a:pt x="15" y="0"/>
                        <a:pt x="14" y="0"/>
                        <a:pt x="13" y="1"/>
                      </a:cubicBezTo>
                      <a:cubicBezTo>
                        <a:pt x="11" y="1"/>
                        <a:pt x="10" y="1"/>
                        <a:pt x="9" y="2"/>
                      </a:cubicBezTo>
                      <a:cubicBezTo>
                        <a:pt x="8" y="3"/>
                        <a:pt x="7" y="3"/>
                        <a:pt x="6" y="4"/>
                      </a:cubicBezTo>
                      <a:cubicBezTo>
                        <a:pt x="6" y="4"/>
                        <a:pt x="6" y="3"/>
                        <a:pt x="6" y="3"/>
                      </a:cubicBezTo>
                      <a:cubicBezTo>
                        <a:pt x="5" y="3"/>
                        <a:pt x="5" y="3"/>
                        <a:pt x="5" y="3"/>
                      </a:cubicBezTo>
                      <a:cubicBezTo>
                        <a:pt x="4" y="3"/>
                        <a:pt x="4" y="3"/>
                        <a:pt x="3" y="3"/>
                      </a:cubicBezTo>
                      <a:cubicBezTo>
                        <a:pt x="3" y="4"/>
                        <a:pt x="3" y="4"/>
                        <a:pt x="3" y="5"/>
                      </a:cubicBezTo>
                      <a:cubicBezTo>
                        <a:pt x="3" y="5"/>
                        <a:pt x="3" y="5"/>
                        <a:pt x="4" y="6"/>
                      </a:cubicBezTo>
                      <a:cubicBezTo>
                        <a:pt x="4" y="6"/>
                        <a:pt x="4" y="6"/>
                        <a:pt x="4" y="6"/>
                      </a:cubicBezTo>
                      <a:cubicBezTo>
                        <a:pt x="3" y="7"/>
                        <a:pt x="2" y="9"/>
                        <a:pt x="2" y="10"/>
                      </a:cubicBezTo>
                      <a:cubicBezTo>
                        <a:pt x="1" y="12"/>
                        <a:pt x="1" y="13"/>
                        <a:pt x="1" y="15"/>
                      </a:cubicBezTo>
                      <a:cubicBezTo>
                        <a:pt x="0" y="16"/>
                        <a:pt x="1" y="17"/>
                        <a:pt x="1" y="18"/>
                      </a:cubicBezTo>
                      <a:cubicBezTo>
                        <a:pt x="1" y="20"/>
                        <a:pt x="2" y="21"/>
                        <a:pt x="3" y="22"/>
                      </a:cubicBezTo>
                      <a:cubicBezTo>
                        <a:pt x="5" y="23"/>
                        <a:pt x="8" y="24"/>
                        <a:pt x="10" y="24"/>
                      </a:cubicBezTo>
                      <a:cubicBezTo>
                        <a:pt x="13" y="23"/>
                        <a:pt x="15" y="23"/>
                        <a:pt x="18" y="21"/>
                      </a:cubicBezTo>
                      <a:cubicBezTo>
                        <a:pt x="21" y="24"/>
                        <a:pt x="23" y="27"/>
                        <a:pt x="25" y="29"/>
                      </a:cubicBezTo>
                      <a:cubicBezTo>
                        <a:pt x="24" y="30"/>
                        <a:pt x="24" y="30"/>
                        <a:pt x="23" y="31"/>
                      </a:cubicBezTo>
                      <a:cubicBezTo>
                        <a:pt x="22" y="31"/>
                        <a:pt x="21" y="31"/>
                        <a:pt x="21" y="31"/>
                      </a:cubicBezTo>
                      <a:cubicBezTo>
                        <a:pt x="20" y="30"/>
                        <a:pt x="20" y="30"/>
                        <a:pt x="19" y="30"/>
                      </a:cubicBezTo>
                      <a:cubicBezTo>
                        <a:pt x="18" y="29"/>
                        <a:pt x="18" y="29"/>
                        <a:pt x="17" y="29"/>
                      </a:cubicBezTo>
                      <a:cubicBezTo>
                        <a:pt x="17" y="28"/>
                        <a:pt x="16" y="28"/>
                        <a:pt x="16" y="28"/>
                      </a:cubicBezTo>
                      <a:cubicBezTo>
                        <a:pt x="15" y="28"/>
                        <a:pt x="15" y="29"/>
                        <a:pt x="14" y="29"/>
                      </a:cubicBezTo>
                      <a:cubicBezTo>
                        <a:pt x="13" y="30"/>
                        <a:pt x="13" y="30"/>
                        <a:pt x="13" y="31"/>
                      </a:cubicBezTo>
                      <a:cubicBezTo>
                        <a:pt x="13" y="32"/>
                        <a:pt x="13" y="33"/>
                        <a:pt x="14" y="33"/>
                      </a:cubicBezTo>
                      <a:cubicBezTo>
                        <a:pt x="15" y="34"/>
                        <a:pt x="16" y="35"/>
                        <a:pt x="17" y="35"/>
                      </a:cubicBezTo>
                      <a:cubicBezTo>
                        <a:pt x="18" y="36"/>
                        <a:pt x="19" y="36"/>
                        <a:pt x="20" y="36"/>
                      </a:cubicBezTo>
                      <a:cubicBezTo>
                        <a:pt x="22" y="36"/>
                        <a:pt x="23" y="36"/>
                        <a:pt x="25" y="36"/>
                      </a:cubicBezTo>
                      <a:cubicBezTo>
                        <a:pt x="26" y="35"/>
                        <a:pt x="27" y="34"/>
                        <a:pt x="29" y="33"/>
                      </a:cubicBezTo>
                      <a:cubicBezTo>
                        <a:pt x="30" y="33"/>
                        <a:pt x="30" y="34"/>
                        <a:pt x="31" y="35"/>
                      </a:cubicBezTo>
                      <a:cubicBezTo>
                        <a:pt x="31" y="35"/>
                        <a:pt x="32" y="35"/>
                        <a:pt x="32" y="35"/>
                      </a:cubicBezTo>
                      <a:cubicBezTo>
                        <a:pt x="33" y="35"/>
                        <a:pt x="33" y="35"/>
                        <a:pt x="33" y="34"/>
                      </a:cubicBezTo>
                      <a:cubicBezTo>
                        <a:pt x="33" y="34"/>
                        <a:pt x="34" y="34"/>
                        <a:pt x="34" y="33"/>
                      </a:cubicBezTo>
                      <a:cubicBezTo>
                        <a:pt x="34" y="33"/>
                        <a:pt x="33" y="32"/>
                        <a:pt x="33" y="32"/>
                      </a:cubicBezTo>
                      <a:cubicBezTo>
                        <a:pt x="32" y="32"/>
                        <a:pt x="32" y="31"/>
                        <a:pt x="31" y="30"/>
                      </a:cubicBezTo>
                      <a:cubicBezTo>
                        <a:pt x="32" y="29"/>
                        <a:pt x="33" y="27"/>
                        <a:pt x="34" y="26"/>
                      </a:cubicBezTo>
                      <a:cubicBezTo>
                        <a:pt x="35" y="24"/>
                        <a:pt x="35" y="23"/>
                        <a:pt x="35" y="21"/>
                      </a:cubicBezTo>
                      <a:cubicBezTo>
                        <a:pt x="35" y="20"/>
                        <a:pt x="35" y="19"/>
                        <a:pt x="35" y="18"/>
                      </a:cubicBezTo>
                      <a:cubicBezTo>
                        <a:pt x="34" y="17"/>
                        <a:pt x="33" y="16"/>
                        <a:pt x="32" y="15"/>
                      </a:cubicBezTo>
                      <a:close/>
                      <a:moveTo>
                        <a:pt x="10" y="17"/>
                      </a:moveTo>
                      <a:cubicBezTo>
                        <a:pt x="9" y="17"/>
                        <a:pt x="8" y="17"/>
                        <a:pt x="7" y="16"/>
                      </a:cubicBezTo>
                      <a:cubicBezTo>
                        <a:pt x="7" y="16"/>
                        <a:pt x="6" y="15"/>
                        <a:pt x="6" y="15"/>
                      </a:cubicBezTo>
                      <a:cubicBezTo>
                        <a:pt x="6" y="14"/>
                        <a:pt x="6" y="14"/>
                        <a:pt x="6" y="13"/>
                      </a:cubicBezTo>
                      <a:cubicBezTo>
                        <a:pt x="6" y="13"/>
                        <a:pt x="6" y="12"/>
                        <a:pt x="7" y="11"/>
                      </a:cubicBezTo>
                      <a:cubicBezTo>
                        <a:pt x="7" y="11"/>
                        <a:pt x="7" y="10"/>
                        <a:pt x="8" y="9"/>
                      </a:cubicBezTo>
                      <a:cubicBezTo>
                        <a:pt x="10" y="11"/>
                        <a:pt x="12" y="14"/>
                        <a:pt x="14" y="16"/>
                      </a:cubicBezTo>
                      <a:cubicBezTo>
                        <a:pt x="12" y="17"/>
                        <a:pt x="11" y="17"/>
                        <a:pt x="10" y="17"/>
                      </a:cubicBezTo>
                      <a:close/>
                      <a:moveTo>
                        <a:pt x="29" y="25"/>
                      </a:moveTo>
                      <a:cubicBezTo>
                        <a:pt x="28" y="26"/>
                        <a:pt x="28" y="27"/>
                        <a:pt x="27" y="27"/>
                      </a:cubicBezTo>
                      <a:cubicBezTo>
                        <a:pt x="25" y="25"/>
                        <a:pt x="23" y="22"/>
                        <a:pt x="21" y="20"/>
                      </a:cubicBezTo>
                      <a:cubicBezTo>
                        <a:pt x="21" y="20"/>
                        <a:pt x="22" y="19"/>
                        <a:pt x="23" y="19"/>
                      </a:cubicBezTo>
                      <a:cubicBezTo>
                        <a:pt x="23" y="19"/>
                        <a:pt x="24" y="19"/>
                        <a:pt x="25" y="18"/>
                      </a:cubicBezTo>
                      <a:cubicBezTo>
                        <a:pt x="25" y="18"/>
                        <a:pt x="26" y="18"/>
                        <a:pt x="27" y="19"/>
                      </a:cubicBezTo>
                      <a:cubicBezTo>
                        <a:pt x="27" y="19"/>
                        <a:pt x="28" y="19"/>
                        <a:pt x="28" y="20"/>
                      </a:cubicBezTo>
                      <a:cubicBezTo>
                        <a:pt x="29" y="20"/>
                        <a:pt x="29" y="21"/>
                        <a:pt x="29" y="21"/>
                      </a:cubicBezTo>
                      <a:cubicBezTo>
                        <a:pt x="30" y="22"/>
                        <a:pt x="30" y="23"/>
                        <a:pt x="29" y="23"/>
                      </a:cubicBezTo>
                      <a:cubicBezTo>
                        <a:pt x="29" y="24"/>
                        <a:pt x="29" y="25"/>
                        <a:pt x="29" y="25"/>
                      </a:cubicBez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58" name="Freeform 67"/>
                <p:cNvSpPr/>
                <p:nvPr/>
              </p:nvSpPr>
              <p:spPr bwMode="auto">
                <a:xfrm>
                  <a:off x="1211263" y="3367088"/>
                  <a:ext cx="71437" cy="79375"/>
                </a:xfrm>
                <a:custGeom>
                  <a:avLst/>
                  <a:gdLst>
                    <a:gd name="T0" fmla="*/ 16 w 19"/>
                    <a:gd name="T1" fmla="*/ 1 h 21"/>
                    <a:gd name="T2" fmla="*/ 16 w 19"/>
                    <a:gd name="T3" fmla="*/ 1 h 21"/>
                    <a:gd name="T4" fmla="*/ 9 w 19"/>
                    <a:gd name="T5" fmla="*/ 7 h 21"/>
                    <a:gd name="T6" fmla="*/ 3 w 19"/>
                    <a:gd name="T7" fmla="*/ 14 h 21"/>
                    <a:gd name="T8" fmla="*/ 0 w 19"/>
                    <a:gd name="T9" fmla="*/ 17 h 21"/>
                    <a:gd name="T10" fmla="*/ 0 w 19"/>
                    <a:gd name="T11" fmla="*/ 17 h 21"/>
                    <a:gd name="T12" fmla="*/ 0 w 19"/>
                    <a:gd name="T13" fmla="*/ 20 h 21"/>
                    <a:gd name="T14" fmla="*/ 3 w 19"/>
                    <a:gd name="T15" fmla="*/ 20 h 21"/>
                    <a:gd name="T16" fmla="*/ 3 w 19"/>
                    <a:gd name="T17" fmla="*/ 20 h 21"/>
                    <a:gd name="T18" fmla="*/ 6 w 19"/>
                    <a:gd name="T19" fmla="*/ 16 h 21"/>
                    <a:gd name="T20" fmla="*/ 11 w 19"/>
                    <a:gd name="T21" fmla="*/ 10 h 21"/>
                    <a:gd name="T22" fmla="*/ 18 w 19"/>
                    <a:gd name="T23" fmla="*/ 4 h 21"/>
                    <a:gd name="T24" fmla="*/ 18 w 19"/>
                    <a:gd name="T25" fmla="*/ 4 h 21"/>
                    <a:gd name="T26" fmla="*/ 19 w 19"/>
                    <a:gd name="T27" fmla="*/ 4 h 21"/>
                    <a:gd name="T28" fmla="*/ 19 w 19"/>
                    <a:gd name="T29" fmla="*/ 1 h 21"/>
                    <a:gd name="T30" fmla="*/ 16 w 19"/>
                    <a:gd name="T3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1">
                      <a:moveTo>
                        <a:pt x="16" y="1"/>
                      </a:moveTo>
                      <a:cubicBezTo>
                        <a:pt x="16" y="1"/>
                        <a:pt x="16" y="1"/>
                        <a:pt x="16" y="1"/>
                      </a:cubicBezTo>
                      <a:cubicBezTo>
                        <a:pt x="13" y="3"/>
                        <a:pt x="11" y="5"/>
                        <a:pt x="9" y="7"/>
                      </a:cubicBezTo>
                      <a:cubicBezTo>
                        <a:pt x="6" y="9"/>
                        <a:pt x="5" y="11"/>
                        <a:pt x="3" y="14"/>
                      </a:cubicBezTo>
                      <a:cubicBezTo>
                        <a:pt x="0" y="17"/>
                        <a:pt x="0" y="17"/>
                        <a:pt x="0" y="17"/>
                      </a:cubicBezTo>
                      <a:cubicBezTo>
                        <a:pt x="0" y="17"/>
                        <a:pt x="0" y="17"/>
                        <a:pt x="0" y="17"/>
                      </a:cubicBezTo>
                      <a:cubicBezTo>
                        <a:pt x="0" y="18"/>
                        <a:pt x="0" y="19"/>
                        <a:pt x="0" y="20"/>
                      </a:cubicBezTo>
                      <a:cubicBezTo>
                        <a:pt x="1" y="21"/>
                        <a:pt x="2" y="21"/>
                        <a:pt x="3" y="20"/>
                      </a:cubicBezTo>
                      <a:cubicBezTo>
                        <a:pt x="3" y="20"/>
                        <a:pt x="3" y="20"/>
                        <a:pt x="3" y="20"/>
                      </a:cubicBezTo>
                      <a:cubicBezTo>
                        <a:pt x="6" y="16"/>
                        <a:pt x="6" y="16"/>
                        <a:pt x="6" y="16"/>
                      </a:cubicBezTo>
                      <a:cubicBezTo>
                        <a:pt x="8" y="14"/>
                        <a:pt x="9" y="12"/>
                        <a:pt x="11" y="10"/>
                      </a:cubicBezTo>
                      <a:cubicBezTo>
                        <a:pt x="14" y="8"/>
                        <a:pt x="16" y="6"/>
                        <a:pt x="18" y="4"/>
                      </a:cubicBezTo>
                      <a:cubicBezTo>
                        <a:pt x="18" y="4"/>
                        <a:pt x="18" y="4"/>
                        <a:pt x="18" y="4"/>
                      </a:cubicBezTo>
                      <a:cubicBezTo>
                        <a:pt x="18" y="4"/>
                        <a:pt x="18" y="4"/>
                        <a:pt x="19" y="4"/>
                      </a:cubicBezTo>
                      <a:cubicBezTo>
                        <a:pt x="19" y="3"/>
                        <a:pt x="19" y="2"/>
                        <a:pt x="19" y="1"/>
                      </a:cubicBezTo>
                      <a:cubicBezTo>
                        <a:pt x="18" y="0"/>
                        <a:pt x="17" y="0"/>
                        <a:pt x="16" y="1"/>
                      </a:cubicBez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59" name="Freeform 68"/>
                <p:cNvSpPr/>
                <p:nvPr/>
              </p:nvSpPr>
              <p:spPr bwMode="auto">
                <a:xfrm>
                  <a:off x="1296988" y="3111501"/>
                  <a:ext cx="74612" cy="77788"/>
                </a:xfrm>
                <a:custGeom>
                  <a:avLst/>
                  <a:gdLst>
                    <a:gd name="T0" fmla="*/ 8 w 20"/>
                    <a:gd name="T1" fmla="*/ 11 h 21"/>
                    <a:gd name="T2" fmla="*/ 1 w 20"/>
                    <a:gd name="T3" fmla="*/ 17 h 21"/>
                    <a:gd name="T4" fmla="*/ 0 w 20"/>
                    <a:gd name="T5" fmla="*/ 17 h 21"/>
                    <a:gd name="T6" fmla="*/ 0 w 20"/>
                    <a:gd name="T7" fmla="*/ 20 h 21"/>
                    <a:gd name="T8" fmla="*/ 3 w 20"/>
                    <a:gd name="T9" fmla="*/ 20 h 21"/>
                    <a:gd name="T10" fmla="*/ 3 w 20"/>
                    <a:gd name="T11" fmla="*/ 20 h 21"/>
                    <a:gd name="T12" fmla="*/ 10 w 20"/>
                    <a:gd name="T13" fmla="*/ 14 h 21"/>
                    <a:gd name="T14" fmla="*/ 16 w 20"/>
                    <a:gd name="T15" fmla="*/ 7 h 21"/>
                    <a:gd name="T16" fmla="*/ 19 w 20"/>
                    <a:gd name="T17" fmla="*/ 3 h 21"/>
                    <a:gd name="T18" fmla="*/ 19 w 20"/>
                    <a:gd name="T19" fmla="*/ 3 h 21"/>
                    <a:gd name="T20" fmla="*/ 19 w 20"/>
                    <a:gd name="T21" fmla="*/ 0 h 21"/>
                    <a:gd name="T22" fmla="*/ 16 w 20"/>
                    <a:gd name="T23" fmla="*/ 0 h 21"/>
                    <a:gd name="T24" fmla="*/ 16 w 20"/>
                    <a:gd name="T25" fmla="*/ 1 h 21"/>
                    <a:gd name="T26" fmla="*/ 13 w 20"/>
                    <a:gd name="T27" fmla="*/ 5 h 21"/>
                    <a:gd name="T28" fmla="*/ 8 w 20"/>
                    <a:gd name="T2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1">
                      <a:moveTo>
                        <a:pt x="8" y="11"/>
                      </a:moveTo>
                      <a:cubicBezTo>
                        <a:pt x="5" y="13"/>
                        <a:pt x="3" y="15"/>
                        <a:pt x="1" y="17"/>
                      </a:cubicBezTo>
                      <a:cubicBezTo>
                        <a:pt x="1" y="17"/>
                        <a:pt x="0" y="17"/>
                        <a:pt x="0" y="17"/>
                      </a:cubicBezTo>
                      <a:cubicBezTo>
                        <a:pt x="0" y="18"/>
                        <a:pt x="0" y="19"/>
                        <a:pt x="0" y="20"/>
                      </a:cubicBezTo>
                      <a:cubicBezTo>
                        <a:pt x="1" y="21"/>
                        <a:pt x="2" y="21"/>
                        <a:pt x="3" y="20"/>
                      </a:cubicBezTo>
                      <a:cubicBezTo>
                        <a:pt x="3" y="20"/>
                        <a:pt x="3" y="20"/>
                        <a:pt x="3" y="20"/>
                      </a:cubicBezTo>
                      <a:cubicBezTo>
                        <a:pt x="6" y="18"/>
                        <a:pt x="8" y="16"/>
                        <a:pt x="10" y="14"/>
                      </a:cubicBezTo>
                      <a:cubicBezTo>
                        <a:pt x="13" y="12"/>
                        <a:pt x="14" y="9"/>
                        <a:pt x="16" y="7"/>
                      </a:cubicBezTo>
                      <a:cubicBezTo>
                        <a:pt x="19" y="3"/>
                        <a:pt x="19" y="3"/>
                        <a:pt x="19" y="3"/>
                      </a:cubicBezTo>
                      <a:cubicBezTo>
                        <a:pt x="19" y="3"/>
                        <a:pt x="19" y="3"/>
                        <a:pt x="19" y="3"/>
                      </a:cubicBezTo>
                      <a:cubicBezTo>
                        <a:pt x="20" y="2"/>
                        <a:pt x="20" y="1"/>
                        <a:pt x="19" y="0"/>
                      </a:cubicBezTo>
                      <a:cubicBezTo>
                        <a:pt x="18" y="0"/>
                        <a:pt x="17" y="0"/>
                        <a:pt x="16" y="0"/>
                      </a:cubicBezTo>
                      <a:cubicBezTo>
                        <a:pt x="16" y="1"/>
                        <a:pt x="16" y="1"/>
                        <a:pt x="16" y="1"/>
                      </a:cubicBezTo>
                      <a:cubicBezTo>
                        <a:pt x="13" y="5"/>
                        <a:pt x="13" y="5"/>
                        <a:pt x="13" y="5"/>
                      </a:cubicBezTo>
                      <a:cubicBezTo>
                        <a:pt x="11" y="7"/>
                        <a:pt x="10" y="9"/>
                        <a:pt x="8" y="11"/>
                      </a:cubicBez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grpSp>
          <p:grpSp>
            <p:nvGrpSpPr>
              <p:cNvPr id="29" name="Group 29"/>
              <p:cNvGrpSpPr/>
              <p:nvPr/>
            </p:nvGrpSpPr>
            <p:grpSpPr>
              <a:xfrm>
                <a:off x="7197315" y="3405112"/>
                <a:ext cx="331787" cy="482600"/>
                <a:chOff x="4029075" y="2071688"/>
                <a:chExt cx="331787" cy="482600"/>
              </a:xfrm>
              <a:solidFill>
                <a:schemeClr val="bg1"/>
              </a:solidFill>
            </p:grpSpPr>
            <p:sp>
              <p:nvSpPr>
                <p:cNvPr id="47" name="Oval 69"/>
                <p:cNvSpPr>
                  <a:spLocks noChangeArrowheads="1"/>
                </p:cNvSpPr>
                <p:nvPr/>
              </p:nvSpPr>
              <p:spPr bwMode="auto">
                <a:xfrm>
                  <a:off x="4164013" y="2208213"/>
                  <a:ext cx="30162" cy="30163"/>
                </a:xfrm>
                <a:prstGeom prst="ellipse">
                  <a:avLst/>
                </a:pr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48" name="Oval 70"/>
                <p:cNvSpPr>
                  <a:spLocks noChangeArrowheads="1"/>
                </p:cNvSpPr>
                <p:nvPr/>
              </p:nvSpPr>
              <p:spPr bwMode="auto">
                <a:xfrm>
                  <a:off x="4164013" y="2389188"/>
                  <a:ext cx="30162" cy="28575"/>
                </a:xfrm>
                <a:prstGeom prst="ellipse">
                  <a:avLst/>
                </a:pr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49" name="Oval 71"/>
                <p:cNvSpPr>
                  <a:spLocks noChangeArrowheads="1"/>
                </p:cNvSpPr>
                <p:nvPr/>
              </p:nvSpPr>
              <p:spPr bwMode="auto">
                <a:xfrm>
                  <a:off x="4073525" y="2298701"/>
                  <a:ext cx="30162" cy="30163"/>
                </a:xfrm>
                <a:prstGeom prst="ellipse">
                  <a:avLst/>
                </a:pr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50" name="Oval 72"/>
                <p:cNvSpPr>
                  <a:spLocks noChangeArrowheads="1"/>
                </p:cNvSpPr>
                <p:nvPr/>
              </p:nvSpPr>
              <p:spPr bwMode="auto">
                <a:xfrm>
                  <a:off x="4254500" y="2298701"/>
                  <a:ext cx="30162" cy="30163"/>
                </a:xfrm>
                <a:prstGeom prst="ellipse">
                  <a:avLst/>
                </a:pr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51" name="Freeform 73"/>
                <p:cNvSpPr/>
                <p:nvPr/>
              </p:nvSpPr>
              <p:spPr bwMode="auto">
                <a:xfrm>
                  <a:off x="4100513" y="2362201"/>
                  <a:ext cx="30162" cy="30163"/>
                </a:xfrm>
                <a:custGeom>
                  <a:avLst/>
                  <a:gdLst>
                    <a:gd name="T0" fmla="*/ 1 w 8"/>
                    <a:gd name="T1" fmla="*/ 1 h 8"/>
                    <a:gd name="T2" fmla="*/ 1 w 8"/>
                    <a:gd name="T3" fmla="*/ 7 h 8"/>
                    <a:gd name="T4" fmla="*/ 7 w 8"/>
                    <a:gd name="T5" fmla="*/ 7 h 8"/>
                    <a:gd name="T6" fmla="*/ 7 w 8"/>
                    <a:gd name="T7" fmla="*/ 1 h 8"/>
                    <a:gd name="T8" fmla="*/ 1 w 8"/>
                    <a:gd name="T9" fmla="*/ 1 h 8"/>
                  </a:gdLst>
                  <a:ahLst/>
                  <a:cxnLst>
                    <a:cxn ang="0">
                      <a:pos x="T0" y="T1"/>
                    </a:cxn>
                    <a:cxn ang="0">
                      <a:pos x="T2" y="T3"/>
                    </a:cxn>
                    <a:cxn ang="0">
                      <a:pos x="T4" y="T5"/>
                    </a:cxn>
                    <a:cxn ang="0">
                      <a:pos x="T6" y="T7"/>
                    </a:cxn>
                    <a:cxn ang="0">
                      <a:pos x="T8" y="T9"/>
                    </a:cxn>
                  </a:cxnLst>
                  <a:rect l="0" t="0" r="r" b="b"/>
                  <a:pathLst>
                    <a:path w="8" h="8">
                      <a:moveTo>
                        <a:pt x="1" y="1"/>
                      </a:moveTo>
                      <a:cubicBezTo>
                        <a:pt x="0" y="3"/>
                        <a:pt x="0" y="5"/>
                        <a:pt x="1" y="7"/>
                      </a:cubicBezTo>
                      <a:cubicBezTo>
                        <a:pt x="3" y="8"/>
                        <a:pt x="5" y="8"/>
                        <a:pt x="7" y="7"/>
                      </a:cubicBezTo>
                      <a:cubicBezTo>
                        <a:pt x="8" y="5"/>
                        <a:pt x="8" y="3"/>
                        <a:pt x="7" y="1"/>
                      </a:cubicBezTo>
                      <a:cubicBezTo>
                        <a:pt x="5" y="0"/>
                        <a:pt x="3" y="0"/>
                        <a:pt x="1" y="1"/>
                      </a:cubicBez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52" name="Freeform 74"/>
                <p:cNvSpPr/>
                <p:nvPr/>
              </p:nvSpPr>
              <p:spPr bwMode="auto">
                <a:xfrm>
                  <a:off x="4100513" y="2233613"/>
                  <a:ext cx="30162" cy="30163"/>
                </a:xfrm>
                <a:custGeom>
                  <a:avLst/>
                  <a:gdLst>
                    <a:gd name="T0" fmla="*/ 1 w 8"/>
                    <a:gd name="T1" fmla="*/ 1 h 8"/>
                    <a:gd name="T2" fmla="*/ 1 w 8"/>
                    <a:gd name="T3" fmla="*/ 7 h 8"/>
                    <a:gd name="T4" fmla="*/ 7 w 8"/>
                    <a:gd name="T5" fmla="*/ 7 h 8"/>
                    <a:gd name="T6" fmla="*/ 7 w 8"/>
                    <a:gd name="T7" fmla="*/ 1 h 8"/>
                    <a:gd name="T8" fmla="*/ 1 w 8"/>
                    <a:gd name="T9" fmla="*/ 1 h 8"/>
                  </a:gdLst>
                  <a:ahLst/>
                  <a:cxnLst>
                    <a:cxn ang="0">
                      <a:pos x="T0" y="T1"/>
                    </a:cxn>
                    <a:cxn ang="0">
                      <a:pos x="T2" y="T3"/>
                    </a:cxn>
                    <a:cxn ang="0">
                      <a:pos x="T4" y="T5"/>
                    </a:cxn>
                    <a:cxn ang="0">
                      <a:pos x="T6" y="T7"/>
                    </a:cxn>
                    <a:cxn ang="0">
                      <a:pos x="T8" y="T9"/>
                    </a:cxn>
                  </a:cxnLst>
                  <a:rect l="0" t="0" r="r" b="b"/>
                  <a:pathLst>
                    <a:path w="8" h="8">
                      <a:moveTo>
                        <a:pt x="1" y="1"/>
                      </a:moveTo>
                      <a:cubicBezTo>
                        <a:pt x="0" y="3"/>
                        <a:pt x="0" y="5"/>
                        <a:pt x="1" y="7"/>
                      </a:cubicBezTo>
                      <a:cubicBezTo>
                        <a:pt x="3" y="8"/>
                        <a:pt x="5" y="8"/>
                        <a:pt x="7" y="7"/>
                      </a:cubicBezTo>
                      <a:cubicBezTo>
                        <a:pt x="8" y="5"/>
                        <a:pt x="8" y="3"/>
                        <a:pt x="7" y="1"/>
                      </a:cubicBezTo>
                      <a:cubicBezTo>
                        <a:pt x="5" y="0"/>
                        <a:pt x="3" y="0"/>
                        <a:pt x="1" y="1"/>
                      </a:cubicBez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53" name="Freeform 75"/>
                <p:cNvSpPr/>
                <p:nvPr/>
              </p:nvSpPr>
              <p:spPr bwMode="auto">
                <a:xfrm>
                  <a:off x="4229100" y="2362201"/>
                  <a:ext cx="30162" cy="30163"/>
                </a:xfrm>
                <a:custGeom>
                  <a:avLst/>
                  <a:gdLst>
                    <a:gd name="T0" fmla="*/ 1 w 8"/>
                    <a:gd name="T1" fmla="*/ 1 h 8"/>
                    <a:gd name="T2" fmla="*/ 1 w 8"/>
                    <a:gd name="T3" fmla="*/ 7 h 8"/>
                    <a:gd name="T4" fmla="*/ 7 w 8"/>
                    <a:gd name="T5" fmla="*/ 7 h 8"/>
                    <a:gd name="T6" fmla="*/ 7 w 8"/>
                    <a:gd name="T7" fmla="*/ 1 h 8"/>
                    <a:gd name="T8" fmla="*/ 1 w 8"/>
                    <a:gd name="T9" fmla="*/ 1 h 8"/>
                  </a:gdLst>
                  <a:ahLst/>
                  <a:cxnLst>
                    <a:cxn ang="0">
                      <a:pos x="T0" y="T1"/>
                    </a:cxn>
                    <a:cxn ang="0">
                      <a:pos x="T2" y="T3"/>
                    </a:cxn>
                    <a:cxn ang="0">
                      <a:pos x="T4" y="T5"/>
                    </a:cxn>
                    <a:cxn ang="0">
                      <a:pos x="T6" y="T7"/>
                    </a:cxn>
                    <a:cxn ang="0">
                      <a:pos x="T8" y="T9"/>
                    </a:cxn>
                  </a:cxnLst>
                  <a:rect l="0" t="0" r="r" b="b"/>
                  <a:pathLst>
                    <a:path w="8" h="8">
                      <a:moveTo>
                        <a:pt x="1" y="1"/>
                      </a:moveTo>
                      <a:cubicBezTo>
                        <a:pt x="0" y="3"/>
                        <a:pt x="0" y="5"/>
                        <a:pt x="1" y="7"/>
                      </a:cubicBezTo>
                      <a:cubicBezTo>
                        <a:pt x="3" y="8"/>
                        <a:pt x="5" y="8"/>
                        <a:pt x="7" y="7"/>
                      </a:cubicBezTo>
                      <a:cubicBezTo>
                        <a:pt x="8" y="5"/>
                        <a:pt x="8" y="3"/>
                        <a:pt x="7" y="1"/>
                      </a:cubicBezTo>
                      <a:cubicBezTo>
                        <a:pt x="5" y="0"/>
                        <a:pt x="3" y="0"/>
                        <a:pt x="1" y="1"/>
                      </a:cubicBez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54" name="Freeform 76"/>
                <p:cNvSpPr>
                  <a:spLocks noEditPoints="1"/>
                </p:cNvSpPr>
                <p:nvPr/>
              </p:nvSpPr>
              <p:spPr bwMode="auto">
                <a:xfrm>
                  <a:off x="4029075" y="2071688"/>
                  <a:ext cx="331787" cy="482600"/>
                </a:xfrm>
                <a:custGeom>
                  <a:avLst/>
                  <a:gdLst>
                    <a:gd name="T0" fmla="*/ 80 w 88"/>
                    <a:gd name="T1" fmla="*/ 56 h 128"/>
                    <a:gd name="T2" fmla="*/ 79 w 88"/>
                    <a:gd name="T3" fmla="*/ 56 h 128"/>
                    <a:gd name="T4" fmla="*/ 70 w 88"/>
                    <a:gd name="T5" fmla="*/ 38 h 128"/>
                    <a:gd name="T6" fmla="*/ 64 w 88"/>
                    <a:gd name="T7" fmla="*/ 7 h 128"/>
                    <a:gd name="T8" fmla="*/ 56 w 88"/>
                    <a:gd name="T9" fmla="*/ 0 h 128"/>
                    <a:gd name="T10" fmla="*/ 24 w 88"/>
                    <a:gd name="T11" fmla="*/ 0 h 128"/>
                    <a:gd name="T12" fmla="*/ 17 w 88"/>
                    <a:gd name="T13" fmla="*/ 7 h 128"/>
                    <a:gd name="T14" fmla="*/ 11 w 88"/>
                    <a:gd name="T15" fmla="*/ 37 h 128"/>
                    <a:gd name="T16" fmla="*/ 0 w 88"/>
                    <a:gd name="T17" fmla="*/ 64 h 128"/>
                    <a:gd name="T18" fmla="*/ 10 w 88"/>
                    <a:gd name="T19" fmla="*/ 91 h 128"/>
                    <a:gd name="T20" fmla="*/ 16 w 88"/>
                    <a:gd name="T21" fmla="*/ 121 h 128"/>
                    <a:gd name="T22" fmla="*/ 24 w 88"/>
                    <a:gd name="T23" fmla="*/ 128 h 128"/>
                    <a:gd name="T24" fmla="*/ 56 w 88"/>
                    <a:gd name="T25" fmla="*/ 128 h 128"/>
                    <a:gd name="T26" fmla="*/ 64 w 88"/>
                    <a:gd name="T27" fmla="*/ 121 h 128"/>
                    <a:gd name="T28" fmla="*/ 70 w 88"/>
                    <a:gd name="T29" fmla="*/ 91 h 128"/>
                    <a:gd name="T30" fmla="*/ 79 w 88"/>
                    <a:gd name="T31" fmla="*/ 72 h 128"/>
                    <a:gd name="T32" fmla="*/ 80 w 88"/>
                    <a:gd name="T33" fmla="*/ 72 h 128"/>
                    <a:gd name="T34" fmla="*/ 88 w 88"/>
                    <a:gd name="T35" fmla="*/ 64 h 128"/>
                    <a:gd name="T36" fmla="*/ 80 w 88"/>
                    <a:gd name="T37" fmla="*/ 56 h 128"/>
                    <a:gd name="T38" fmla="*/ 24 w 88"/>
                    <a:gd name="T39" fmla="*/ 8 h 128"/>
                    <a:gd name="T40" fmla="*/ 56 w 88"/>
                    <a:gd name="T41" fmla="*/ 8 h 128"/>
                    <a:gd name="T42" fmla="*/ 60 w 88"/>
                    <a:gd name="T43" fmla="*/ 30 h 128"/>
                    <a:gd name="T44" fmla="*/ 40 w 88"/>
                    <a:gd name="T45" fmla="*/ 24 h 128"/>
                    <a:gd name="T46" fmla="*/ 20 w 88"/>
                    <a:gd name="T47" fmla="*/ 30 h 128"/>
                    <a:gd name="T48" fmla="*/ 24 w 88"/>
                    <a:gd name="T49" fmla="*/ 8 h 128"/>
                    <a:gd name="T50" fmla="*/ 56 w 88"/>
                    <a:gd name="T51" fmla="*/ 120 h 128"/>
                    <a:gd name="T52" fmla="*/ 24 w 88"/>
                    <a:gd name="T53" fmla="*/ 120 h 128"/>
                    <a:gd name="T54" fmla="*/ 20 w 88"/>
                    <a:gd name="T55" fmla="*/ 98 h 128"/>
                    <a:gd name="T56" fmla="*/ 40 w 88"/>
                    <a:gd name="T57" fmla="*/ 104 h 128"/>
                    <a:gd name="T58" fmla="*/ 60 w 88"/>
                    <a:gd name="T59" fmla="*/ 98 h 128"/>
                    <a:gd name="T60" fmla="*/ 56 w 88"/>
                    <a:gd name="T61" fmla="*/ 120 h 128"/>
                    <a:gd name="T62" fmla="*/ 40 w 88"/>
                    <a:gd name="T63" fmla="*/ 96 h 128"/>
                    <a:gd name="T64" fmla="*/ 8 w 88"/>
                    <a:gd name="T65" fmla="*/ 64 h 128"/>
                    <a:gd name="T66" fmla="*/ 40 w 88"/>
                    <a:gd name="T67" fmla="*/ 32 h 128"/>
                    <a:gd name="T68" fmla="*/ 72 w 88"/>
                    <a:gd name="T69" fmla="*/ 64 h 128"/>
                    <a:gd name="T70" fmla="*/ 40 w 88"/>
                    <a:gd name="T71"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28">
                      <a:moveTo>
                        <a:pt x="80" y="56"/>
                      </a:moveTo>
                      <a:cubicBezTo>
                        <a:pt x="80" y="56"/>
                        <a:pt x="79" y="56"/>
                        <a:pt x="79" y="56"/>
                      </a:cubicBezTo>
                      <a:cubicBezTo>
                        <a:pt x="78" y="49"/>
                        <a:pt x="75" y="43"/>
                        <a:pt x="70" y="38"/>
                      </a:cubicBezTo>
                      <a:cubicBezTo>
                        <a:pt x="64" y="7"/>
                        <a:pt x="64" y="7"/>
                        <a:pt x="64" y="7"/>
                      </a:cubicBezTo>
                      <a:cubicBezTo>
                        <a:pt x="64" y="3"/>
                        <a:pt x="60" y="0"/>
                        <a:pt x="56" y="0"/>
                      </a:cubicBezTo>
                      <a:cubicBezTo>
                        <a:pt x="24" y="0"/>
                        <a:pt x="24" y="0"/>
                        <a:pt x="24" y="0"/>
                      </a:cubicBezTo>
                      <a:cubicBezTo>
                        <a:pt x="21" y="0"/>
                        <a:pt x="17" y="3"/>
                        <a:pt x="17" y="7"/>
                      </a:cubicBezTo>
                      <a:cubicBezTo>
                        <a:pt x="11" y="37"/>
                        <a:pt x="11" y="37"/>
                        <a:pt x="11" y="37"/>
                      </a:cubicBezTo>
                      <a:cubicBezTo>
                        <a:pt x="4" y="44"/>
                        <a:pt x="0" y="53"/>
                        <a:pt x="0" y="64"/>
                      </a:cubicBezTo>
                      <a:cubicBezTo>
                        <a:pt x="0" y="74"/>
                        <a:pt x="4" y="84"/>
                        <a:pt x="10" y="91"/>
                      </a:cubicBezTo>
                      <a:cubicBezTo>
                        <a:pt x="16" y="121"/>
                        <a:pt x="16" y="121"/>
                        <a:pt x="16" y="121"/>
                      </a:cubicBezTo>
                      <a:cubicBezTo>
                        <a:pt x="17" y="125"/>
                        <a:pt x="20" y="128"/>
                        <a:pt x="24" y="128"/>
                      </a:cubicBezTo>
                      <a:cubicBezTo>
                        <a:pt x="56" y="128"/>
                        <a:pt x="56" y="128"/>
                        <a:pt x="56" y="128"/>
                      </a:cubicBezTo>
                      <a:cubicBezTo>
                        <a:pt x="60" y="128"/>
                        <a:pt x="63" y="125"/>
                        <a:pt x="64" y="121"/>
                      </a:cubicBezTo>
                      <a:cubicBezTo>
                        <a:pt x="70" y="91"/>
                        <a:pt x="70" y="91"/>
                        <a:pt x="70" y="91"/>
                      </a:cubicBezTo>
                      <a:cubicBezTo>
                        <a:pt x="74" y="85"/>
                        <a:pt x="78" y="79"/>
                        <a:pt x="79" y="72"/>
                      </a:cubicBezTo>
                      <a:cubicBezTo>
                        <a:pt x="79" y="72"/>
                        <a:pt x="80" y="72"/>
                        <a:pt x="80" y="72"/>
                      </a:cubicBezTo>
                      <a:cubicBezTo>
                        <a:pt x="84" y="72"/>
                        <a:pt x="88" y="68"/>
                        <a:pt x="88" y="64"/>
                      </a:cubicBezTo>
                      <a:cubicBezTo>
                        <a:pt x="88" y="60"/>
                        <a:pt x="84" y="56"/>
                        <a:pt x="80" y="56"/>
                      </a:cubicBezTo>
                      <a:close/>
                      <a:moveTo>
                        <a:pt x="24" y="8"/>
                      </a:moveTo>
                      <a:cubicBezTo>
                        <a:pt x="56" y="8"/>
                        <a:pt x="56" y="8"/>
                        <a:pt x="56" y="8"/>
                      </a:cubicBezTo>
                      <a:cubicBezTo>
                        <a:pt x="60" y="30"/>
                        <a:pt x="60" y="30"/>
                        <a:pt x="60" y="30"/>
                      </a:cubicBezTo>
                      <a:cubicBezTo>
                        <a:pt x="55" y="26"/>
                        <a:pt x="48" y="24"/>
                        <a:pt x="40" y="24"/>
                      </a:cubicBezTo>
                      <a:cubicBezTo>
                        <a:pt x="33" y="24"/>
                        <a:pt x="26" y="26"/>
                        <a:pt x="20" y="30"/>
                      </a:cubicBezTo>
                      <a:lnTo>
                        <a:pt x="24" y="8"/>
                      </a:lnTo>
                      <a:close/>
                      <a:moveTo>
                        <a:pt x="56" y="120"/>
                      </a:moveTo>
                      <a:cubicBezTo>
                        <a:pt x="24" y="120"/>
                        <a:pt x="24" y="120"/>
                        <a:pt x="24" y="120"/>
                      </a:cubicBezTo>
                      <a:cubicBezTo>
                        <a:pt x="20" y="98"/>
                        <a:pt x="20" y="98"/>
                        <a:pt x="20" y="98"/>
                      </a:cubicBezTo>
                      <a:cubicBezTo>
                        <a:pt x="26" y="102"/>
                        <a:pt x="33" y="104"/>
                        <a:pt x="40" y="104"/>
                      </a:cubicBezTo>
                      <a:cubicBezTo>
                        <a:pt x="47" y="104"/>
                        <a:pt x="54" y="102"/>
                        <a:pt x="60" y="98"/>
                      </a:cubicBezTo>
                      <a:lnTo>
                        <a:pt x="56" y="120"/>
                      </a:lnTo>
                      <a:close/>
                      <a:moveTo>
                        <a:pt x="40" y="96"/>
                      </a:moveTo>
                      <a:cubicBezTo>
                        <a:pt x="22" y="96"/>
                        <a:pt x="8" y="82"/>
                        <a:pt x="8" y="64"/>
                      </a:cubicBezTo>
                      <a:cubicBezTo>
                        <a:pt x="8" y="46"/>
                        <a:pt x="22" y="32"/>
                        <a:pt x="40" y="32"/>
                      </a:cubicBezTo>
                      <a:cubicBezTo>
                        <a:pt x="58" y="32"/>
                        <a:pt x="72" y="46"/>
                        <a:pt x="72" y="64"/>
                      </a:cubicBezTo>
                      <a:cubicBezTo>
                        <a:pt x="72" y="82"/>
                        <a:pt x="58" y="96"/>
                        <a:pt x="40" y="96"/>
                      </a:cubicBez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55" name="Freeform 77"/>
                <p:cNvSpPr/>
                <p:nvPr/>
              </p:nvSpPr>
              <p:spPr bwMode="auto">
                <a:xfrm>
                  <a:off x="4164013" y="2238376"/>
                  <a:ext cx="90487" cy="90488"/>
                </a:xfrm>
                <a:custGeom>
                  <a:avLst/>
                  <a:gdLst>
                    <a:gd name="T0" fmla="*/ 24 w 24"/>
                    <a:gd name="T1" fmla="*/ 0 h 24"/>
                    <a:gd name="T2" fmla="*/ 22 w 24"/>
                    <a:gd name="T3" fmla="*/ 0 h 24"/>
                    <a:gd name="T4" fmla="*/ 1 w 24"/>
                    <a:gd name="T5" fmla="*/ 17 h 24"/>
                    <a:gd name="T6" fmla="*/ 0 w 24"/>
                    <a:gd name="T7" fmla="*/ 20 h 24"/>
                    <a:gd name="T8" fmla="*/ 1 w 24"/>
                    <a:gd name="T9" fmla="*/ 23 h 24"/>
                    <a:gd name="T10" fmla="*/ 4 w 24"/>
                    <a:gd name="T11" fmla="*/ 24 h 24"/>
                    <a:gd name="T12" fmla="*/ 7 w 24"/>
                    <a:gd name="T13" fmla="*/ 23 h 24"/>
                    <a:gd name="T14" fmla="*/ 14 w 24"/>
                    <a:gd name="T15" fmla="*/ 14 h 24"/>
                    <a:gd name="T16" fmla="*/ 24 w 24"/>
                    <a:gd name="T17" fmla="*/ 2 h 24"/>
                    <a:gd name="T18" fmla="*/ 24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24" y="0"/>
                      </a:moveTo>
                      <a:cubicBezTo>
                        <a:pt x="23" y="0"/>
                        <a:pt x="23" y="0"/>
                        <a:pt x="22" y="0"/>
                      </a:cubicBezTo>
                      <a:cubicBezTo>
                        <a:pt x="1" y="17"/>
                        <a:pt x="1" y="17"/>
                        <a:pt x="1" y="17"/>
                      </a:cubicBezTo>
                      <a:cubicBezTo>
                        <a:pt x="0" y="18"/>
                        <a:pt x="0" y="19"/>
                        <a:pt x="0" y="20"/>
                      </a:cubicBezTo>
                      <a:cubicBezTo>
                        <a:pt x="0" y="21"/>
                        <a:pt x="0" y="22"/>
                        <a:pt x="1" y="23"/>
                      </a:cubicBezTo>
                      <a:cubicBezTo>
                        <a:pt x="2" y="24"/>
                        <a:pt x="3" y="24"/>
                        <a:pt x="4" y="24"/>
                      </a:cubicBezTo>
                      <a:cubicBezTo>
                        <a:pt x="5" y="24"/>
                        <a:pt x="6" y="24"/>
                        <a:pt x="7" y="23"/>
                      </a:cubicBezTo>
                      <a:cubicBezTo>
                        <a:pt x="14" y="14"/>
                        <a:pt x="14" y="14"/>
                        <a:pt x="14" y="14"/>
                      </a:cubicBezTo>
                      <a:cubicBezTo>
                        <a:pt x="24" y="2"/>
                        <a:pt x="24" y="2"/>
                        <a:pt x="24" y="2"/>
                      </a:cubicBezTo>
                      <a:cubicBezTo>
                        <a:pt x="24" y="1"/>
                        <a:pt x="24" y="1"/>
                        <a:pt x="24" y="0"/>
                      </a:cubicBez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grpSp>
          <p:grpSp>
            <p:nvGrpSpPr>
              <p:cNvPr id="30" name="Group 30"/>
              <p:cNvGrpSpPr/>
              <p:nvPr/>
            </p:nvGrpSpPr>
            <p:grpSpPr>
              <a:xfrm>
                <a:off x="9012997" y="1679576"/>
                <a:ext cx="482600" cy="452438"/>
                <a:chOff x="2974975" y="2071688"/>
                <a:chExt cx="482600" cy="452438"/>
              </a:xfrm>
              <a:solidFill>
                <a:schemeClr val="bg1"/>
              </a:solidFill>
            </p:grpSpPr>
            <p:sp>
              <p:nvSpPr>
                <p:cNvPr id="38" name="Freeform 78"/>
                <p:cNvSpPr>
                  <a:spLocks noEditPoints="1"/>
                </p:cNvSpPr>
                <p:nvPr/>
              </p:nvSpPr>
              <p:spPr bwMode="auto">
                <a:xfrm>
                  <a:off x="2974975" y="2071688"/>
                  <a:ext cx="482600" cy="452438"/>
                </a:xfrm>
                <a:custGeom>
                  <a:avLst/>
                  <a:gdLst>
                    <a:gd name="T0" fmla="*/ 126 w 128"/>
                    <a:gd name="T1" fmla="*/ 26 h 120"/>
                    <a:gd name="T2" fmla="*/ 102 w 128"/>
                    <a:gd name="T3" fmla="*/ 2 h 120"/>
                    <a:gd name="T4" fmla="*/ 96 w 128"/>
                    <a:gd name="T5" fmla="*/ 0 h 120"/>
                    <a:gd name="T6" fmla="*/ 12 w 128"/>
                    <a:gd name="T7" fmla="*/ 0 h 120"/>
                    <a:gd name="T8" fmla="*/ 0 w 128"/>
                    <a:gd name="T9" fmla="*/ 12 h 120"/>
                    <a:gd name="T10" fmla="*/ 0 w 128"/>
                    <a:gd name="T11" fmla="*/ 108 h 120"/>
                    <a:gd name="T12" fmla="*/ 12 w 128"/>
                    <a:gd name="T13" fmla="*/ 120 h 120"/>
                    <a:gd name="T14" fmla="*/ 116 w 128"/>
                    <a:gd name="T15" fmla="*/ 120 h 120"/>
                    <a:gd name="T16" fmla="*/ 128 w 128"/>
                    <a:gd name="T17" fmla="*/ 108 h 120"/>
                    <a:gd name="T18" fmla="*/ 128 w 128"/>
                    <a:gd name="T19" fmla="*/ 32 h 120"/>
                    <a:gd name="T20" fmla="*/ 126 w 128"/>
                    <a:gd name="T21" fmla="*/ 26 h 120"/>
                    <a:gd name="T22" fmla="*/ 120 w 128"/>
                    <a:gd name="T23" fmla="*/ 108 h 120"/>
                    <a:gd name="T24" fmla="*/ 116 w 128"/>
                    <a:gd name="T25" fmla="*/ 112 h 120"/>
                    <a:gd name="T26" fmla="*/ 12 w 128"/>
                    <a:gd name="T27" fmla="*/ 112 h 120"/>
                    <a:gd name="T28" fmla="*/ 8 w 128"/>
                    <a:gd name="T29" fmla="*/ 108 h 120"/>
                    <a:gd name="T30" fmla="*/ 8 w 128"/>
                    <a:gd name="T31" fmla="*/ 12 h 120"/>
                    <a:gd name="T32" fmla="*/ 12 w 128"/>
                    <a:gd name="T33" fmla="*/ 8 h 120"/>
                    <a:gd name="T34" fmla="*/ 92 w 128"/>
                    <a:gd name="T35" fmla="*/ 8 h 120"/>
                    <a:gd name="T36" fmla="*/ 92 w 128"/>
                    <a:gd name="T37" fmla="*/ 24 h 120"/>
                    <a:gd name="T38" fmla="*/ 92 w 128"/>
                    <a:gd name="T39" fmla="*/ 24 h 120"/>
                    <a:gd name="T40" fmla="*/ 104 w 128"/>
                    <a:gd name="T41" fmla="*/ 36 h 120"/>
                    <a:gd name="T42" fmla="*/ 108 w 128"/>
                    <a:gd name="T43" fmla="*/ 36 h 120"/>
                    <a:gd name="T44" fmla="*/ 120 w 128"/>
                    <a:gd name="T45" fmla="*/ 36 h 120"/>
                    <a:gd name="T46" fmla="*/ 120 w 128"/>
                    <a:gd name="T47" fmla="*/ 108 h 120"/>
                    <a:gd name="T48" fmla="*/ 108 w 128"/>
                    <a:gd name="T49" fmla="*/ 32 h 120"/>
                    <a:gd name="T50" fmla="*/ 104 w 128"/>
                    <a:gd name="T51" fmla="*/ 32 h 120"/>
                    <a:gd name="T52" fmla="*/ 96 w 128"/>
                    <a:gd name="T53" fmla="*/ 24 h 120"/>
                    <a:gd name="T54" fmla="*/ 96 w 128"/>
                    <a:gd name="T55" fmla="*/ 24 h 120"/>
                    <a:gd name="T56" fmla="*/ 96 w 128"/>
                    <a:gd name="T57" fmla="*/ 8 h 120"/>
                    <a:gd name="T58" fmla="*/ 120 w 128"/>
                    <a:gd name="T59" fmla="*/ 32 h 120"/>
                    <a:gd name="T60" fmla="*/ 108 w 128"/>
                    <a:gd name="T61" fmla="*/ 3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120">
                      <a:moveTo>
                        <a:pt x="126" y="26"/>
                      </a:moveTo>
                      <a:cubicBezTo>
                        <a:pt x="102" y="2"/>
                        <a:pt x="102" y="2"/>
                        <a:pt x="102" y="2"/>
                      </a:cubicBezTo>
                      <a:cubicBezTo>
                        <a:pt x="100" y="1"/>
                        <a:pt x="98" y="0"/>
                        <a:pt x="96" y="0"/>
                      </a:cubicBezTo>
                      <a:cubicBezTo>
                        <a:pt x="12" y="0"/>
                        <a:pt x="12" y="0"/>
                        <a:pt x="12" y="0"/>
                      </a:cubicBezTo>
                      <a:cubicBezTo>
                        <a:pt x="5" y="0"/>
                        <a:pt x="0" y="5"/>
                        <a:pt x="0" y="12"/>
                      </a:cubicBezTo>
                      <a:cubicBezTo>
                        <a:pt x="0" y="108"/>
                        <a:pt x="0" y="108"/>
                        <a:pt x="0" y="108"/>
                      </a:cubicBezTo>
                      <a:cubicBezTo>
                        <a:pt x="0" y="115"/>
                        <a:pt x="5" y="120"/>
                        <a:pt x="12" y="120"/>
                      </a:cubicBezTo>
                      <a:cubicBezTo>
                        <a:pt x="116" y="120"/>
                        <a:pt x="116" y="120"/>
                        <a:pt x="116" y="120"/>
                      </a:cubicBezTo>
                      <a:cubicBezTo>
                        <a:pt x="123" y="120"/>
                        <a:pt x="128" y="115"/>
                        <a:pt x="128" y="108"/>
                      </a:cubicBezTo>
                      <a:cubicBezTo>
                        <a:pt x="128" y="32"/>
                        <a:pt x="128" y="32"/>
                        <a:pt x="128" y="32"/>
                      </a:cubicBezTo>
                      <a:cubicBezTo>
                        <a:pt x="128" y="30"/>
                        <a:pt x="127" y="28"/>
                        <a:pt x="126" y="26"/>
                      </a:cubicBezTo>
                      <a:close/>
                      <a:moveTo>
                        <a:pt x="120" y="108"/>
                      </a:moveTo>
                      <a:cubicBezTo>
                        <a:pt x="120" y="110"/>
                        <a:pt x="118" y="112"/>
                        <a:pt x="116" y="112"/>
                      </a:cubicBezTo>
                      <a:cubicBezTo>
                        <a:pt x="12" y="112"/>
                        <a:pt x="12" y="112"/>
                        <a:pt x="12" y="112"/>
                      </a:cubicBezTo>
                      <a:cubicBezTo>
                        <a:pt x="10" y="112"/>
                        <a:pt x="8" y="110"/>
                        <a:pt x="8" y="108"/>
                      </a:cubicBezTo>
                      <a:cubicBezTo>
                        <a:pt x="8" y="12"/>
                        <a:pt x="8" y="12"/>
                        <a:pt x="8" y="12"/>
                      </a:cubicBezTo>
                      <a:cubicBezTo>
                        <a:pt x="8" y="10"/>
                        <a:pt x="10" y="8"/>
                        <a:pt x="12" y="8"/>
                      </a:cubicBezTo>
                      <a:cubicBezTo>
                        <a:pt x="92" y="8"/>
                        <a:pt x="92" y="8"/>
                        <a:pt x="92" y="8"/>
                      </a:cubicBezTo>
                      <a:cubicBezTo>
                        <a:pt x="92" y="24"/>
                        <a:pt x="92" y="24"/>
                        <a:pt x="92" y="24"/>
                      </a:cubicBezTo>
                      <a:cubicBezTo>
                        <a:pt x="92" y="24"/>
                        <a:pt x="92" y="24"/>
                        <a:pt x="92" y="24"/>
                      </a:cubicBezTo>
                      <a:cubicBezTo>
                        <a:pt x="92" y="31"/>
                        <a:pt x="97" y="36"/>
                        <a:pt x="104" y="36"/>
                      </a:cubicBezTo>
                      <a:cubicBezTo>
                        <a:pt x="108" y="36"/>
                        <a:pt x="108" y="36"/>
                        <a:pt x="108" y="36"/>
                      </a:cubicBezTo>
                      <a:cubicBezTo>
                        <a:pt x="120" y="36"/>
                        <a:pt x="120" y="36"/>
                        <a:pt x="120" y="36"/>
                      </a:cubicBezTo>
                      <a:lnTo>
                        <a:pt x="120" y="108"/>
                      </a:lnTo>
                      <a:close/>
                      <a:moveTo>
                        <a:pt x="108" y="32"/>
                      </a:moveTo>
                      <a:cubicBezTo>
                        <a:pt x="104" y="32"/>
                        <a:pt x="104" y="32"/>
                        <a:pt x="104" y="32"/>
                      </a:cubicBezTo>
                      <a:cubicBezTo>
                        <a:pt x="100" y="32"/>
                        <a:pt x="96" y="28"/>
                        <a:pt x="96" y="24"/>
                      </a:cubicBezTo>
                      <a:cubicBezTo>
                        <a:pt x="96" y="24"/>
                        <a:pt x="96" y="24"/>
                        <a:pt x="96" y="24"/>
                      </a:cubicBezTo>
                      <a:cubicBezTo>
                        <a:pt x="96" y="8"/>
                        <a:pt x="96" y="8"/>
                        <a:pt x="96" y="8"/>
                      </a:cubicBezTo>
                      <a:cubicBezTo>
                        <a:pt x="120" y="32"/>
                        <a:pt x="120" y="32"/>
                        <a:pt x="120" y="32"/>
                      </a:cubicBezTo>
                      <a:lnTo>
                        <a:pt x="108" y="32"/>
                      </a:ln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39" name="Freeform 79"/>
                <p:cNvSpPr/>
                <p:nvPr/>
              </p:nvSpPr>
              <p:spPr bwMode="auto">
                <a:xfrm>
                  <a:off x="3200400" y="2162176"/>
                  <a:ext cx="90487" cy="15875"/>
                </a:xfrm>
                <a:custGeom>
                  <a:avLst/>
                  <a:gdLst>
                    <a:gd name="T0" fmla="*/ 2 w 24"/>
                    <a:gd name="T1" fmla="*/ 4 h 4"/>
                    <a:gd name="T2" fmla="*/ 22 w 24"/>
                    <a:gd name="T3" fmla="*/ 4 h 4"/>
                    <a:gd name="T4" fmla="*/ 24 w 24"/>
                    <a:gd name="T5" fmla="*/ 2 h 4"/>
                    <a:gd name="T6" fmla="*/ 22 w 24"/>
                    <a:gd name="T7" fmla="*/ 0 h 4"/>
                    <a:gd name="T8" fmla="*/ 2 w 24"/>
                    <a:gd name="T9" fmla="*/ 0 h 4"/>
                    <a:gd name="T10" fmla="*/ 0 w 24"/>
                    <a:gd name="T11" fmla="*/ 2 h 4"/>
                    <a:gd name="T12" fmla="*/ 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 y="4"/>
                      </a:moveTo>
                      <a:cubicBezTo>
                        <a:pt x="22" y="4"/>
                        <a:pt x="22" y="4"/>
                        <a:pt x="22" y="4"/>
                      </a:cubicBezTo>
                      <a:cubicBezTo>
                        <a:pt x="23" y="4"/>
                        <a:pt x="24" y="3"/>
                        <a:pt x="24" y="2"/>
                      </a:cubicBezTo>
                      <a:cubicBezTo>
                        <a:pt x="24" y="1"/>
                        <a:pt x="23" y="0"/>
                        <a:pt x="22" y="0"/>
                      </a:cubicBezTo>
                      <a:cubicBezTo>
                        <a:pt x="2" y="0"/>
                        <a:pt x="2" y="0"/>
                        <a:pt x="2" y="0"/>
                      </a:cubicBezTo>
                      <a:cubicBezTo>
                        <a:pt x="1" y="0"/>
                        <a:pt x="0" y="1"/>
                        <a:pt x="0" y="2"/>
                      </a:cubicBezTo>
                      <a:cubicBezTo>
                        <a:pt x="0" y="3"/>
                        <a:pt x="1" y="4"/>
                        <a:pt x="2" y="4"/>
                      </a:cubicBez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40" name="Freeform 80"/>
                <p:cNvSpPr/>
                <p:nvPr/>
              </p:nvSpPr>
              <p:spPr bwMode="auto">
                <a:xfrm>
                  <a:off x="3200400" y="2208213"/>
                  <a:ext cx="90487" cy="14288"/>
                </a:xfrm>
                <a:custGeom>
                  <a:avLst/>
                  <a:gdLst>
                    <a:gd name="T0" fmla="*/ 2 w 24"/>
                    <a:gd name="T1" fmla="*/ 4 h 4"/>
                    <a:gd name="T2" fmla="*/ 22 w 24"/>
                    <a:gd name="T3" fmla="*/ 4 h 4"/>
                    <a:gd name="T4" fmla="*/ 24 w 24"/>
                    <a:gd name="T5" fmla="*/ 2 h 4"/>
                    <a:gd name="T6" fmla="*/ 22 w 24"/>
                    <a:gd name="T7" fmla="*/ 0 h 4"/>
                    <a:gd name="T8" fmla="*/ 2 w 24"/>
                    <a:gd name="T9" fmla="*/ 0 h 4"/>
                    <a:gd name="T10" fmla="*/ 0 w 24"/>
                    <a:gd name="T11" fmla="*/ 2 h 4"/>
                    <a:gd name="T12" fmla="*/ 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 y="4"/>
                      </a:moveTo>
                      <a:cubicBezTo>
                        <a:pt x="22" y="4"/>
                        <a:pt x="22" y="4"/>
                        <a:pt x="22" y="4"/>
                      </a:cubicBezTo>
                      <a:cubicBezTo>
                        <a:pt x="23" y="4"/>
                        <a:pt x="24" y="3"/>
                        <a:pt x="24" y="2"/>
                      </a:cubicBezTo>
                      <a:cubicBezTo>
                        <a:pt x="24" y="1"/>
                        <a:pt x="23" y="0"/>
                        <a:pt x="22" y="0"/>
                      </a:cubicBezTo>
                      <a:cubicBezTo>
                        <a:pt x="2" y="0"/>
                        <a:pt x="2" y="0"/>
                        <a:pt x="2" y="0"/>
                      </a:cubicBezTo>
                      <a:cubicBezTo>
                        <a:pt x="1" y="0"/>
                        <a:pt x="0" y="1"/>
                        <a:pt x="0" y="2"/>
                      </a:cubicBezTo>
                      <a:cubicBezTo>
                        <a:pt x="0" y="3"/>
                        <a:pt x="1" y="4"/>
                        <a:pt x="2" y="4"/>
                      </a:cubicBez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41" name="Freeform 81"/>
                <p:cNvSpPr/>
                <p:nvPr/>
              </p:nvSpPr>
              <p:spPr bwMode="auto">
                <a:xfrm>
                  <a:off x="3200400" y="2252663"/>
                  <a:ext cx="196850" cy="15875"/>
                </a:xfrm>
                <a:custGeom>
                  <a:avLst/>
                  <a:gdLst>
                    <a:gd name="T0" fmla="*/ 0 w 52"/>
                    <a:gd name="T1" fmla="*/ 2 h 4"/>
                    <a:gd name="T2" fmla="*/ 2 w 52"/>
                    <a:gd name="T3" fmla="*/ 4 h 4"/>
                    <a:gd name="T4" fmla="*/ 50 w 52"/>
                    <a:gd name="T5" fmla="*/ 4 h 4"/>
                    <a:gd name="T6" fmla="*/ 52 w 52"/>
                    <a:gd name="T7" fmla="*/ 2 h 4"/>
                    <a:gd name="T8" fmla="*/ 50 w 52"/>
                    <a:gd name="T9" fmla="*/ 0 h 4"/>
                    <a:gd name="T10" fmla="*/ 2 w 52"/>
                    <a:gd name="T11" fmla="*/ 0 h 4"/>
                    <a:gd name="T12" fmla="*/ 0 w 52"/>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52" h="4">
                      <a:moveTo>
                        <a:pt x="0" y="2"/>
                      </a:moveTo>
                      <a:cubicBezTo>
                        <a:pt x="0" y="3"/>
                        <a:pt x="1" y="4"/>
                        <a:pt x="2" y="4"/>
                      </a:cubicBezTo>
                      <a:cubicBezTo>
                        <a:pt x="50" y="4"/>
                        <a:pt x="50" y="4"/>
                        <a:pt x="50" y="4"/>
                      </a:cubicBezTo>
                      <a:cubicBezTo>
                        <a:pt x="51" y="4"/>
                        <a:pt x="52" y="3"/>
                        <a:pt x="52" y="2"/>
                      </a:cubicBezTo>
                      <a:cubicBezTo>
                        <a:pt x="52" y="1"/>
                        <a:pt x="51" y="0"/>
                        <a:pt x="50" y="0"/>
                      </a:cubicBezTo>
                      <a:cubicBezTo>
                        <a:pt x="2" y="0"/>
                        <a:pt x="2" y="0"/>
                        <a:pt x="2" y="0"/>
                      </a:cubicBezTo>
                      <a:cubicBezTo>
                        <a:pt x="1" y="0"/>
                        <a:pt x="0" y="1"/>
                        <a:pt x="0" y="2"/>
                      </a:cubicBez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42" name="Freeform 82"/>
                <p:cNvSpPr/>
                <p:nvPr/>
              </p:nvSpPr>
              <p:spPr bwMode="auto">
                <a:xfrm>
                  <a:off x="3035300" y="2343151"/>
                  <a:ext cx="361950" cy="15875"/>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43" name="Freeform 83"/>
                <p:cNvSpPr/>
                <p:nvPr/>
              </p:nvSpPr>
              <p:spPr bwMode="auto">
                <a:xfrm>
                  <a:off x="3035300" y="2389188"/>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44" name="Freeform 84"/>
                <p:cNvSpPr/>
                <p:nvPr/>
              </p:nvSpPr>
              <p:spPr bwMode="auto">
                <a:xfrm>
                  <a:off x="3035300" y="2433638"/>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45" name="Freeform 85"/>
                <p:cNvSpPr/>
                <p:nvPr/>
              </p:nvSpPr>
              <p:spPr bwMode="auto">
                <a:xfrm>
                  <a:off x="3035300" y="2298701"/>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46" name="Freeform 86"/>
                <p:cNvSpPr>
                  <a:spLocks noEditPoints="1"/>
                </p:cNvSpPr>
                <p:nvPr/>
              </p:nvSpPr>
              <p:spPr bwMode="auto">
                <a:xfrm>
                  <a:off x="3035300" y="2147888"/>
                  <a:ext cx="134937" cy="120650"/>
                </a:xfrm>
                <a:custGeom>
                  <a:avLst/>
                  <a:gdLst>
                    <a:gd name="T0" fmla="*/ 4 w 36"/>
                    <a:gd name="T1" fmla="*/ 32 h 32"/>
                    <a:gd name="T2" fmla="*/ 32 w 36"/>
                    <a:gd name="T3" fmla="*/ 32 h 32"/>
                    <a:gd name="T4" fmla="*/ 36 w 36"/>
                    <a:gd name="T5" fmla="*/ 28 h 32"/>
                    <a:gd name="T6" fmla="*/ 36 w 36"/>
                    <a:gd name="T7" fmla="*/ 4 h 32"/>
                    <a:gd name="T8" fmla="*/ 32 w 36"/>
                    <a:gd name="T9" fmla="*/ 0 h 32"/>
                    <a:gd name="T10" fmla="*/ 4 w 36"/>
                    <a:gd name="T11" fmla="*/ 0 h 32"/>
                    <a:gd name="T12" fmla="*/ 0 w 36"/>
                    <a:gd name="T13" fmla="*/ 4 h 32"/>
                    <a:gd name="T14" fmla="*/ 0 w 36"/>
                    <a:gd name="T15" fmla="*/ 28 h 32"/>
                    <a:gd name="T16" fmla="*/ 4 w 36"/>
                    <a:gd name="T17" fmla="*/ 32 h 32"/>
                    <a:gd name="T18" fmla="*/ 8 w 36"/>
                    <a:gd name="T19" fmla="*/ 8 h 32"/>
                    <a:gd name="T20" fmla="*/ 28 w 36"/>
                    <a:gd name="T21" fmla="*/ 8 h 32"/>
                    <a:gd name="T22" fmla="*/ 28 w 36"/>
                    <a:gd name="T23" fmla="*/ 24 h 32"/>
                    <a:gd name="T24" fmla="*/ 8 w 36"/>
                    <a:gd name="T25" fmla="*/ 24 h 32"/>
                    <a:gd name="T26" fmla="*/ 8 w 36"/>
                    <a:gd name="T27"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2">
                      <a:moveTo>
                        <a:pt x="4" y="32"/>
                      </a:moveTo>
                      <a:cubicBezTo>
                        <a:pt x="32" y="32"/>
                        <a:pt x="32" y="32"/>
                        <a:pt x="32" y="32"/>
                      </a:cubicBezTo>
                      <a:cubicBezTo>
                        <a:pt x="34" y="32"/>
                        <a:pt x="36" y="30"/>
                        <a:pt x="36" y="28"/>
                      </a:cubicBezTo>
                      <a:cubicBezTo>
                        <a:pt x="36" y="4"/>
                        <a:pt x="36" y="4"/>
                        <a:pt x="36" y="4"/>
                      </a:cubicBezTo>
                      <a:cubicBezTo>
                        <a:pt x="36" y="2"/>
                        <a:pt x="34" y="0"/>
                        <a:pt x="32" y="0"/>
                      </a:cubicBezTo>
                      <a:cubicBezTo>
                        <a:pt x="4" y="0"/>
                        <a:pt x="4" y="0"/>
                        <a:pt x="4" y="0"/>
                      </a:cubicBezTo>
                      <a:cubicBezTo>
                        <a:pt x="2" y="0"/>
                        <a:pt x="0" y="2"/>
                        <a:pt x="0" y="4"/>
                      </a:cubicBezTo>
                      <a:cubicBezTo>
                        <a:pt x="0" y="28"/>
                        <a:pt x="0" y="28"/>
                        <a:pt x="0" y="28"/>
                      </a:cubicBezTo>
                      <a:cubicBezTo>
                        <a:pt x="0" y="30"/>
                        <a:pt x="2" y="32"/>
                        <a:pt x="4" y="32"/>
                      </a:cubicBezTo>
                      <a:close/>
                      <a:moveTo>
                        <a:pt x="8" y="8"/>
                      </a:moveTo>
                      <a:cubicBezTo>
                        <a:pt x="28" y="8"/>
                        <a:pt x="28" y="8"/>
                        <a:pt x="28" y="8"/>
                      </a:cubicBezTo>
                      <a:cubicBezTo>
                        <a:pt x="28" y="24"/>
                        <a:pt x="28" y="24"/>
                        <a:pt x="28" y="24"/>
                      </a:cubicBezTo>
                      <a:cubicBezTo>
                        <a:pt x="8" y="24"/>
                        <a:pt x="8" y="24"/>
                        <a:pt x="8" y="24"/>
                      </a:cubicBezTo>
                      <a:lnTo>
                        <a:pt x="8" y="8"/>
                      </a:ln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grpSp>
          <p:grpSp>
            <p:nvGrpSpPr>
              <p:cNvPr id="31" name="Group 31"/>
              <p:cNvGrpSpPr/>
              <p:nvPr/>
            </p:nvGrpSpPr>
            <p:grpSpPr>
              <a:xfrm>
                <a:off x="9983081" y="717253"/>
                <a:ext cx="450850" cy="482600"/>
                <a:chOff x="2027238" y="2071688"/>
                <a:chExt cx="450850" cy="482600"/>
              </a:xfrm>
              <a:solidFill>
                <a:schemeClr val="bg1"/>
              </a:solidFill>
            </p:grpSpPr>
            <p:sp>
              <p:nvSpPr>
                <p:cNvPr id="35" name="Freeform 87"/>
                <p:cNvSpPr>
                  <a:spLocks noEditPoints="1"/>
                </p:cNvSpPr>
                <p:nvPr/>
              </p:nvSpPr>
              <p:spPr bwMode="auto">
                <a:xfrm>
                  <a:off x="2027238" y="2071688"/>
                  <a:ext cx="450850" cy="482600"/>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7" y="0"/>
                        <a:pt x="0" y="7"/>
                        <a:pt x="0" y="16"/>
                      </a:cubicBezTo>
                      <a:cubicBezTo>
                        <a:pt x="0" y="112"/>
                        <a:pt x="0" y="112"/>
                        <a:pt x="0" y="112"/>
                      </a:cubicBezTo>
                      <a:cubicBezTo>
                        <a:pt x="0" y="121"/>
                        <a:pt x="7"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8" y="120"/>
                        <a:pt x="104" y="120"/>
                      </a:cubicBezTo>
                      <a:cubicBezTo>
                        <a:pt x="16" y="120"/>
                        <a:pt x="16" y="120"/>
                        <a:pt x="16" y="120"/>
                      </a:cubicBezTo>
                      <a:cubicBezTo>
                        <a:pt x="12" y="120"/>
                        <a:pt x="8" y="116"/>
                        <a:pt x="8" y="112"/>
                      </a:cubicBezTo>
                      <a:cubicBezTo>
                        <a:pt x="8" y="16"/>
                        <a:pt x="8" y="16"/>
                        <a:pt x="8" y="16"/>
                      </a:cubicBezTo>
                      <a:cubicBezTo>
                        <a:pt x="8" y="12"/>
                        <a:pt x="12" y="8"/>
                        <a:pt x="16" y="8"/>
                      </a:cubicBezTo>
                      <a:cubicBezTo>
                        <a:pt x="104" y="8"/>
                        <a:pt x="104" y="8"/>
                        <a:pt x="104" y="8"/>
                      </a:cubicBezTo>
                      <a:cubicBezTo>
                        <a:pt x="108" y="8"/>
                        <a:pt x="112" y="12"/>
                        <a:pt x="112" y="16"/>
                      </a:cubicBezTo>
                      <a:lnTo>
                        <a:pt x="112" y="112"/>
                      </a:ln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36" name="Freeform 88"/>
                <p:cNvSpPr>
                  <a:spLocks noEditPoints="1"/>
                </p:cNvSpPr>
                <p:nvPr/>
              </p:nvSpPr>
              <p:spPr bwMode="auto">
                <a:xfrm>
                  <a:off x="2087563" y="2132013"/>
                  <a:ext cx="330200" cy="301625"/>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37" name="Freeform 89"/>
                <p:cNvSpPr>
                  <a:spLocks noEditPoints="1"/>
                </p:cNvSpPr>
                <p:nvPr/>
              </p:nvSpPr>
              <p:spPr bwMode="auto">
                <a:xfrm>
                  <a:off x="2268538" y="2178051"/>
                  <a:ext cx="88900" cy="90488"/>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5" y="0"/>
                        <a:pt x="0" y="5"/>
                        <a:pt x="0" y="12"/>
                      </a:cubicBezTo>
                      <a:cubicBezTo>
                        <a:pt x="0" y="19"/>
                        <a:pt x="5" y="24"/>
                        <a:pt x="12" y="24"/>
                      </a:cubicBezTo>
                      <a:close/>
                      <a:moveTo>
                        <a:pt x="12" y="4"/>
                      </a:moveTo>
                      <a:cubicBezTo>
                        <a:pt x="16" y="4"/>
                        <a:pt x="20" y="8"/>
                        <a:pt x="20" y="12"/>
                      </a:cubicBezTo>
                      <a:cubicBezTo>
                        <a:pt x="20" y="16"/>
                        <a:pt x="16" y="20"/>
                        <a:pt x="12" y="20"/>
                      </a:cubicBezTo>
                      <a:cubicBezTo>
                        <a:pt x="8" y="20"/>
                        <a:pt x="4" y="16"/>
                        <a:pt x="4" y="12"/>
                      </a:cubicBezTo>
                      <a:cubicBezTo>
                        <a:pt x="4" y="8"/>
                        <a:pt x="8" y="4"/>
                        <a:pt x="12" y="4"/>
                      </a:cubicBez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grpSp>
          <p:grpSp>
            <p:nvGrpSpPr>
              <p:cNvPr id="32" name="Group 32"/>
              <p:cNvGrpSpPr/>
              <p:nvPr/>
            </p:nvGrpSpPr>
            <p:grpSpPr>
              <a:xfrm>
                <a:off x="10091435" y="2775575"/>
                <a:ext cx="481012" cy="482600"/>
                <a:chOff x="1049338" y="2071688"/>
                <a:chExt cx="481012" cy="482600"/>
              </a:xfrm>
              <a:solidFill>
                <a:schemeClr val="bg1"/>
              </a:solidFill>
            </p:grpSpPr>
            <p:sp>
              <p:nvSpPr>
                <p:cNvPr id="33" name="Freeform 90"/>
                <p:cNvSpPr>
                  <a:spLocks noEditPoints="1"/>
                </p:cNvSpPr>
                <p:nvPr/>
              </p:nvSpPr>
              <p:spPr bwMode="auto">
                <a:xfrm>
                  <a:off x="1049338" y="2071688"/>
                  <a:ext cx="481012" cy="482600"/>
                </a:xfrm>
                <a:custGeom>
                  <a:avLst/>
                  <a:gdLst>
                    <a:gd name="T0" fmla="*/ 83 w 128"/>
                    <a:gd name="T1" fmla="*/ 40 h 128"/>
                    <a:gd name="T2" fmla="*/ 64 w 128"/>
                    <a:gd name="T3" fmla="*/ 0 h 128"/>
                    <a:gd name="T4" fmla="*/ 36 w 128"/>
                    <a:gd name="T5" fmla="*/ 41 h 128"/>
                    <a:gd name="T6" fmla="*/ 32 w 128"/>
                    <a:gd name="T7" fmla="*/ 43 h 128"/>
                    <a:gd name="T8" fmla="*/ 12 w 128"/>
                    <a:gd name="T9" fmla="*/ 40 h 128"/>
                    <a:gd name="T10" fmla="*/ 0 w 128"/>
                    <a:gd name="T11" fmla="*/ 116 h 128"/>
                    <a:gd name="T12" fmla="*/ 24 w 128"/>
                    <a:gd name="T13" fmla="*/ 128 h 128"/>
                    <a:gd name="T14" fmla="*/ 35 w 128"/>
                    <a:gd name="T15" fmla="*/ 121 h 128"/>
                    <a:gd name="T16" fmla="*/ 36 w 128"/>
                    <a:gd name="T17" fmla="*/ 121 h 128"/>
                    <a:gd name="T18" fmla="*/ 76 w 128"/>
                    <a:gd name="T19" fmla="*/ 128 h 128"/>
                    <a:gd name="T20" fmla="*/ 112 w 128"/>
                    <a:gd name="T21" fmla="*/ 120 h 128"/>
                    <a:gd name="T22" fmla="*/ 114 w 128"/>
                    <a:gd name="T23" fmla="*/ 109 h 128"/>
                    <a:gd name="T24" fmla="*/ 121 w 128"/>
                    <a:gd name="T25" fmla="*/ 88 h 128"/>
                    <a:gd name="T26" fmla="*/ 124 w 128"/>
                    <a:gd name="T27" fmla="*/ 67 h 128"/>
                    <a:gd name="T28" fmla="*/ 128 w 128"/>
                    <a:gd name="T29" fmla="*/ 58 h 128"/>
                    <a:gd name="T30" fmla="*/ 117 w 128"/>
                    <a:gd name="T31" fmla="*/ 42 h 128"/>
                    <a:gd name="T32" fmla="*/ 24 w 128"/>
                    <a:gd name="T33" fmla="*/ 120 h 128"/>
                    <a:gd name="T34" fmla="*/ 8 w 128"/>
                    <a:gd name="T35" fmla="*/ 116 h 128"/>
                    <a:gd name="T36" fmla="*/ 12 w 128"/>
                    <a:gd name="T37" fmla="*/ 48 h 128"/>
                    <a:gd name="T38" fmla="*/ 28 w 128"/>
                    <a:gd name="T39" fmla="*/ 52 h 128"/>
                    <a:gd name="T40" fmla="*/ 120 w 128"/>
                    <a:gd name="T41" fmla="*/ 58 h 128"/>
                    <a:gd name="T42" fmla="*/ 104 w 128"/>
                    <a:gd name="T43" fmla="*/ 64 h 128"/>
                    <a:gd name="T44" fmla="*/ 104 w 128"/>
                    <a:gd name="T45" fmla="*/ 68 h 128"/>
                    <a:gd name="T46" fmla="*/ 118 w 128"/>
                    <a:gd name="T47" fmla="*/ 75 h 128"/>
                    <a:gd name="T48" fmla="*/ 100 w 128"/>
                    <a:gd name="T49" fmla="*/ 84 h 128"/>
                    <a:gd name="T50" fmla="*/ 100 w 128"/>
                    <a:gd name="T51" fmla="*/ 88 h 128"/>
                    <a:gd name="T52" fmla="*/ 113 w 128"/>
                    <a:gd name="T53" fmla="*/ 96 h 128"/>
                    <a:gd name="T54" fmla="*/ 96 w 128"/>
                    <a:gd name="T55" fmla="*/ 104 h 128"/>
                    <a:gd name="T56" fmla="*/ 96 w 128"/>
                    <a:gd name="T57" fmla="*/ 108 h 128"/>
                    <a:gd name="T58" fmla="*/ 106 w 128"/>
                    <a:gd name="T59" fmla="*/ 114 h 128"/>
                    <a:gd name="T60" fmla="*/ 98 w 128"/>
                    <a:gd name="T61" fmla="*/ 120 h 128"/>
                    <a:gd name="T62" fmla="*/ 54 w 128"/>
                    <a:gd name="T63" fmla="*/ 117 h 128"/>
                    <a:gd name="T64" fmla="*/ 32 w 128"/>
                    <a:gd name="T65" fmla="*/ 110 h 128"/>
                    <a:gd name="T66" fmla="*/ 35 w 128"/>
                    <a:gd name="T67" fmla="*/ 50 h 128"/>
                    <a:gd name="T68" fmla="*/ 60 w 128"/>
                    <a:gd name="T69" fmla="*/ 12 h 128"/>
                    <a:gd name="T70" fmla="*/ 76 w 128"/>
                    <a:gd name="T71" fmla="*/ 27 h 128"/>
                    <a:gd name="T72" fmla="*/ 115 w 128"/>
                    <a:gd name="T73" fmla="*/ 50 h 128"/>
                    <a:gd name="T74" fmla="*/ 120 w 128"/>
                    <a:gd name="T75"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117" y="42"/>
                      </a:moveTo>
                      <a:cubicBezTo>
                        <a:pt x="112" y="41"/>
                        <a:pt x="100" y="41"/>
                        <a:pt x="83" y="40"/>
                      </a:cubicBezTo>
                      <a:cubicBezTo>
                        <a:pt x="84" y="36"/>
                        <a:pt x="84" y="33"/>
                        <a:pt x="84" y="27"/>
                      </a:cubicBezTo>
                      <a:cubicBezTo>
                        <a:pt x="84" y="13"/>
                        <a:pt x="73" y="0"/>
                        <a:pt x="64" y="0"/>
                      </a:cubicBezTo>
                      <a:cubicBezTo>
                        <a:pt x="57" y="0"/>
                        <a:pt x="52" y="5"/>
                        <a:pt x="52" y="12"/>
                      </a:cubicBezTo>
                      <a:cubicBezTo>
                        <a:pt x="52" y="20"/>
                        <a:pt x="49" y="34"/>
                        <a:pt x="36" y="41"/>
                      </a:cubicBezTo>
                      <a:cubicBezTo>
                        <a:pt x="35" y="41"/>
                        <a:pt x="32" y="43"/>
                        <a:pt x="32" y="43"/>
                      </a:cubicBezTo>
                      <a:cubicBezTo>
                        <a:pt x="32" y="43"/>
                        <a:pt x="32" y="43"/>
                        <a:pt x="32" y="43"/>
                      </a:cubicBezTo>
                      <a:cubicBezTo>
                        <a:pt x="30" y="41"/>
                        <a:pt x="27" y="40"/>
                        <a:pt x="24" y="40"/>
                      </a:cubicBezTo>
                      <a:cubicBezTo>
                        <a:pt x="12" y="40"/>
                        <a:pt x="12" y="40"/>
                        <a:pt x="12" y="40"/>
                      </a:cubicBezTo>
                      <a:cubicBezTo>
                        <a:pt x="5" y="40"/>
                        <a:pt x="0" y="45"/>
                        <a:pt x="0" y="52"/>
                      </a:cubicBezTo>
                      <a:cubicBezTo>
                        <a:pt x="0" y="116"/>
                        <a:pt x="0" y="116"/>
                        <a:pt x="0" y="116"/>
                      </a:cubicBezTo>
                      <a:cubicBezTo>
                        <a:pt x="0" y="123"/>
                        <a:pt x="5" y="128"/>
                        <a:pt x="12" y="128"/>
                      </a:cubicBezTo>
                      <a:cubicBezTo>
                        <a:pt x="24" y="128"/>
                        <a:pt x="24" y="128"/>
                        <a:pt x="24" y="128"/>
                      </a:cubicBezTo>
                      <a:cubicBezTo>
                        <a:pt x="29" y="128"/>
                        <a:pt x="33" y="125"/>
                        <a:pt x="35" y="121"/>
                      </a:cubicBezTo>
                      <a:cubicBezTo>
                        <a:pt x="35" y="121"/>
                        <a:pt x="35" y="121"/>
                        <a:pt x="35" y="121"/>
                      </a:cubicBezTo>
                      <a:cubicBezTo>
                        <a:pt x="35" y="121"/>
                        <a:pt x="35" y="121"/>
                        <a:pt x="36" y="121"/>
                      </a:cubicBezTo>
                      <a:cubicBezTo>
                        <a:pt x="36" y="121"/>
                        <a:pt x="36" y="121"/>
                        <a:pt x="36" y="121"/>
                      </a:cubicBezTo>
                      <a:cubicBezTo>
                        <a:pt x="38" y="122"/>
                        <a:pt x="43" y="123"/>
                        <a:pt x="52" y="125"/>
                      </a:cubicBezTo>
                      <a:cubicBezTo>
                        <a:pt x="54" y="126"/>
                        <a:pt x="65" y="128"/>
                        <a:pt x="76" y="128"/>
                      </a:cubicBezTo>
                      <a:cubicBezTo>
                        <a:pt x="98" y="128"/>
                        <a:pt x="98" y="128"/>
                        <a:pt x="98" y="128"/>
                      </a:cubicBezTo>
                      <a:cubicBezTo>
                        <a:pt x="105" y="128"/>
                        <a:pt x="109" y="125"/>
                        <a:pt x="112" y="120"/>
                      </a:cubicBezTo>
                      <a:cubicBezTo>
                        <a:pt x="112" y="120"/>
                        <a:pt x="113" y="118"/>
                        <a:pt x="114" y="116"/>
                      </a:cubicBezTo>
                      <a:cubicBezTo>
                        <a:pt x="115" y="114"/>
                        <a:pt x="115" y="112"/>
                        <a:pt x="114" y="109"/>
                      </a:cubicBezTo>
                      <a:cubicBezTo>
                        <a:pt x="118" y="106"/>
                        <a:pt x="120" y="102"/>
                        <a:pt x="121" y="99"/>
                      </a:cubicBezTo>
                      <a:cubicBezTo>
                        <a:pt x="122" y="94"/>
                        <a:pt x="122" y="90"/>
                        <a:pt x="121" y="88"/>
                      </a:cubicBezTo>
                      <a:cubicBezTo>
                        <a:pt x="123" y="85"/>
                        <a:pt x="125" y="82"/>
                        <a:pt x="126" y="77"/>
                      </a:cubicBezTo>
                      <a:cubicBezTo>
                        <a:pt x="127" y="73"/>
                        <a:pt x="126" y="70"/>
                        <a:pt x="124" y="67"/>
                      </a:cubicBezTo>
                      <a:cubicBezTo>
                        <a:pt x="127" y="65"/>
                        <a:pt x="128" y="61"/>
                        <a:pt x="128" y="58"/>
                      </a:cubicBezTo>
                      <a:cubicBezTo>
                        <a:pt x="128" y="58"/>
                        <a:pt x="128" y="58"/>
                        <a:pt x="128" y="58"/>
                      </a:cubicBezTo>
                      <a:cubicBezTo>
                        <a:pt x="128" y="57"/>
                        <a:pt x="128" y="57"/>
                        <a:pt x="128" y="56"/>
                      </a:cubicBezTo>
                      <a:cubicBezTo>
                        <a:pt x="128" y="51"/>
                        <a:pt x="125" y="44"/>
                        <a:pt x="117" y="42"/>
                      </a:cubicBezTo>
                      <a:close/>
                      <a:moveTo>
                        <a:pt x="28" y="116"/>
                      </a:moveTo>
                      <a:cubicBezTo>
                        <a:pt x="28" y="118"/>
                        <a:pt x="26" y="120"/>
                        <a:pt x="24" y="120"/>
                      </a:cubicBezTo>
                      <a:cubicBezTo>
                        <a:pt x="12" y="120"/>
                        <a:pt x="12" y="120"/>
                        <a:pt x="12" y="120"/>
                      </a:cubicBezTo>
                      <a:cubicBezTo>
                        <a:pt x="10" y="120"/>
                        <a:pt x="8" y="118"/>
                        <a:pt x="8" y="116"/>
                      </a:cubicBezTo>
                      <a:cubicBezTo>
                        <a:pt x="8" y="52"/>
                        <a:pt x="8" y="52"/>
                        <a:pt x="8" y="52"/>
                      </a:cubicBezTo>
                      <a:cubicBezTo>
                        <a:pt x="8" y="50"/>
                        <a:pt x="10" y="48"/>
                        <a:pt x="12" y="48"/>
                      </a:cubicBezTo>
                      <a:cubicBezTo>
                        <a:pt x="24" y="48"/>
                        <a:pt x="24" y="48"/>
                        <a:pt x="24" y="48"/>
                      </a:cubicBezTo>
                      <a:cubicBezTo>
                        <a:pt x="26" y="48"/>
                        <a:pt x="28" y="50"/>
                        <a:pt x="28" y="52"/>
                      </a:cubicBezTo>
                      <a:lnTo>
                        <a:pt x="28" y="116"/>
                      </a:lnTo>
                      <a:close/>
                      <a:moveTo>
                        <a:pt x="120" y="58"/>
                      </a:moveTo>
                      <a:cubicBezTo>
                        <a:pt x="120" y="60"/>
                        <a:pt x="119" y="64"/>
                        <a:pt x="112" y="64"/>
                      </a:cubicBezTo>
                      <a:cubicBezTo>
                        <a:pt x="106" y="64"/>
                        <a:pt x="104" y="64"/>
                        <a:pt x="104" y="64"/>
                      </a:cubicBezTo>
                      <a:cubicBezTo>
                        <a:pt x="103" y="64"/>
                        <a:pt x="102" y="65"/>
                        <a:pt x="102" y="66"/>
                      </a:cubicBezTo>
                      <a:cubicBezTo>
                        <a:pt x="102" y="67"/>
                        <a:pt x="103" y="68"/>
                        <a:pt x="104" y="68"/>
                      </a:cubicBezTo>
                      <a:cubicBezTo>
                        <a:pt x="104" y="68"/>
                        <a:pt x="106" y="68"/>
                        <a:pt x="112" y="68"/>
                      </a:cubicBezTo>
                      <a:cubicBezTo>
                        <a:pt x="118" y="68"/>
                        <a:pt x="119" y="73"/>
                        <a:pt x="118" y="75"/>
                      </a:cubicBezTo>
                      <a:cubicBezTo>
                        <a:pt x="118" y="78"/>
                        <a:pt x="116" y="84"/>
                        <a:pt x="110" y="84"/>
                      </a:cubicBezTo>
                      <a:cubicBezTo>
                        <a:pt x="103" y="84"/>
                        <a:pt x="100" y="84"/>
                        <a:pt x="100" y="84"/>
                      </a:cubicBezTo>
                      <a:cubicBezTo>
                        <a:pt x="99" y="84"/>
                        <a:pt x="98" y="85"/>
                        <a:pt x="98" y="86"/>
                      </a:cubicBezTo>
                      <a:cubicBezTo>
                        <a:pt x="98" y="87"/>
                        <a:pt x="99" y="88"/>
                        <a:pt x="100" y="88"/>
                      </a:cubicBezTo>
                      <a:cubicBezTo>
                        <a:pt x="100" y="88"/>
                        <a:pt x="105" y="88"/>
                        <a:pt x="108" y="88"/>
                      </a:cubicBezTo>
                      <a:cubicBezTo>
                        <a:pt x="115" y="88"/>
                        <a:pt x="114" y="93"/>
                        <a:pt x="113" y="96"/>
                      </a:cubicBezTo>
                      <a:cubicBezTo>
                        <a:pt x="112" y="100"/>
                        <a:pt x="111" y="104"/>
                        <a:pt x="103" y="104"/>
                      </a:cubicBezTo>
                      <a:cubicBezTo>
                        <a:pt x="100" y="104"/>
                        <a:pt x="96" y="104"/>
                        <a:pt x="96" y="104"/>
                      </a:cubicBezTo>
                      <a:cubicBezTo>
                        <a:pt x="95" y="104"/>
                        <a:pt x="94" y="105"/>
                        <a:pt x="94" y="106"/>
                      </a:cubicBezTo>
                      <a:cubicBezTo>
                        <a:pt x="94" y="107"/>
                        <a:pt x="95" y="108"/>
                        <a:pt x="96" y="108"/>
                      </a:cubicBezTo>
                      <a:cubicBezTo>
                        <a:pt x="96" y="108"/>
                        <a:pt x="99" y="108"/>
                        <a:pt x="102" y="108"/>
                      </a:cubicBezTo>
                      <a:cubicBezTo>
                        <a:pt x="107" y="108"/>
                        <a:pt x="107" y="112"/>
                        <a:pt x="106" y="114"/>
                      </a:cubicBezTo>
                      <a:cubicBezTo>
                        <a:pt x="106" y="115"/>
                        <a:pt x="105" y="116"/>
                        <a:pt x="105" y="117"/>
                      </a:cubicBezTo>
                      <a:cubicBezTo>
                        <a:pt x="104" y="119"/>
                        <a:pt x="102" y="120"/>
                        <a:pt x="98" y="120"/>
                      </a:cubicBezTo>
                      <a:cubicBezTo>
                        <a:pt x="76" y="120"/>
                        <a:pt x="76" y="120"/>
                        <a:pt x="76" y="120"/>
                      </a:cubicBezTo>
                      <a:cubicBezTo>
                        <a:pt x="65" y="120"/>
                        <a:pt x="54" y="118"/>
                        <a:pt x="54" y="117"/>
                      </a:cubicBezTo>
                      <a:cubicBezTo>
                        <a:pt x="37" y="114"/>
                        <a:pt x="36" y="113"/>
                        <a:pt x="35" y="113"/>
                      </a:cubicBezTo>
                      <a:cubicBezTo>
                        <a:pt x="35" y="113"/>
                        <a:pt x="32" y="112"/>
                        <a:pt x="32" y="110"/>
                      </a:cubicBezTo>
                      <a:cubicBezTo>
                        <a:pt x="32" y="54"/>
                        <a:pt x="32" y="54"/>
                        <a:pt x="32" y="54"/>
                      </a:cubicBezTo>
                      <a:cubicBezTo>
                        <a:pt x="32" y="52"/>
                        <a:pt x="33" y="51"/>
                        <a:pt x="35" y="50"/>
                      </a:cubicBezTo>
                      <a:cubicBezTo>
                        <a:pt x="35" y="50"/>
                        <a:pt x="36" y="50"/>
                        <a:pt x="36" y="50"/>
                      </a:cubicBezTo>
                      <a:cubicBezTo>
                        <a:pt x="54" y="42"/>
                        <a:pt x="60" y="26"/>
                        <a:pt x="60" y="12"/>
                      </a:cubicBezTo>
                      <a:cubicBezTo>
                        <a:pt x="60" y="10"/>
                        <a:pt x="62" y="8"/>
                        <a:pt x="64" y="8"/>
                      </a:cubicBezTo>
                      <a:cubicBezTo>
                        <a:pt x="68" y="8"/>
                        <a:pt x="76" y="16"/>
                        <a:pt x="76" y="27"/>
                      </a:cubicBezTo>
                      <a:cubicBezTo>
                        <a:pt x="76" y="36"/>
                        <a:pt x="75" y="38"/>
                        <a:pt x="72" y="48"/>
                      </a:cubicBezTo>
                      <a:cubicBezTo>
                        <a:pt x="112" y="48"/>
                        <a:pt x="112" y="49"/>
                        <a:pt x="115" y="50"/>
                      </a:cubicBezTo>
                      <a:cubicBezTo>
                        <a:pt x="120" y="51"/>
                        <a:pt x="120" y="54"/>
                        <a:pt x="120" y="56"/>
                      </a:cubicBezTo>
                      <a:cubicBezTo>
                        <a:pt x="120" y="57"/>
                        <a:pt x="120" y="57"/>
                        <a:pt x="120" y="58"/>
                      </a:cubicBez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sp>
              <p:nvSpPr>
                <p:cNvPr id="34" name="Freeform 91"/>
                <p:cNvSpPr>
                  <a:spLocks noEditPoints="1"/>
                </p:cNvSpPr>
                <p:nvPr/>
              </p:nvSpPr>
              <p:spPr bwMode="auto">
                <a:xfrm>
                  <a:off x="1093788" y="2463801"/>
                  <a:ext cx="44450" cy="444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p:spPr>
              <p:txBody>
                <a:bodyPr lIns="68580" tIns="34290" rIns="68580" bIns="34290"/>
                <a:lstStyle/>
                <a:p>
                  <a:pPr defTabSz="685165" fontAlgn="auto">
                    <a:spcBef>
                      <a:spcPts val="0"/>
                    </a:spcBef>
                    <a:spcAft>
                      <a:spcPts val="0"/>
                    </a:spcAft>
                    <a:defRPr/>
                  </a:pPr>
                  <a:endParaRPr lang="id-ID" sz="1015">
                    <a:latin typeface="+mn-lt"/>
                    <a:ea typeface="+mn-ea"/>
                  </a:endParaRPr>
                </a:p>
              </p:txBody>
            </p:sp>
          </p:grpSp>
        </p:grpSp>
      </p:grpSp>
      <p:grpSp>
        <p:nvGrpSpPr>
          <p:cNvPr id="81" name="Group 84"/>
          <p:cNvGrpSpPr>
            <a:grpSpLocks noChangeAspect="1"/>
          </p:cNvGrpSpPr>
          <p:nvPr/>
        </p:nvGrpSpPr>
        <p:grpSpPr bwMode="auto">
          <a:xfrm>
            <a:off x="1342621" y="1977305"/>
            <a:ext cx="432105" cy="431686"/>
            <a:chOff x="7275513" y="5302250"/>
            <a:chExt cx="1012825" cy="1012825"/>
          </a:xfrm>
          <a:solidFill>
            <a:schemeClr val="accent1"/>
          </a:solidFill>
        </p:grpSpPr>
        <p:sp>
          <p:nvSpPr>
            <p:cNvPr id="82" name="Freeform 34"/>
            <p:cNvSpPr/>
            <p:nvPr/>
          </p:nvSpPr>
          <p:spPr bwMode="auto">
            <a:xfrm>
              <a:off x="7467601" y="5521325"/>
              <a:ext cx="608013" cy="606425"/>
            </a:xfrm>
            <a:custGeom>
              <a:avLst/>
              <a:gdLst>
                <a:gd name="T0" fmla="*/ 189 w 211"/>
                <a:gd name="T1" fmla="*/ 85 h 211"/>
                <a:gd name="T2" fmla="*/ 187 w 211"/>
                <a:gd name="T3" fmla="*/ 64 h 211"/>
                <a:gd name="T4" fmla="*/ 192 w 211"/>
                <a:gd name="T5" fmla="*/ 41 h 211"/>
                <a:gd name="T6" fmla="*/ 179 w 211"/>
                <a:gd name="T7" fmla="*/ 31 h 211"/>
                <a:gd name="T8" fmla="*/ 170 w 211"/>
                <a:gd name="T9" fmla="*/ 36 h 211"/>
                <a:gd name="T10" fmla="*/ 164 w 211"/>
                <a:gd name="T11" fmla="*/ 34 h 211"/>
                <a:gd name="T12" fmla="*/ 155 w 211"/>
                <a:gd name="T13" fmla="*/ 26 h 211"/>
                <a:gd name="T14" fmla="*/ 148 w 211"/>
                <a:gd name="T15" fmla="*/ 20 h 211"/>
                <a:gd name="T16" fmla="*/ 149 w 211"/>
                <a:gd name="T17" fmla="*/ 11 h 211"/>
                <a:gd name="T18" fmla="*/ 125 w 211"/>
                <a:gd name="T19" fmla="*/ 5 h 211"/>
                <a:gd name="T20" fmla="*/ 106 w 211"/>
                <a:gd name="T21" fmla="*/ 1 h 211"/>
                <a:gd name="T22" fmla="*/ 89 w 211"/>
                <a:gd name="T23" fmla="*/ 2 h 211"/>
                <a:gd name="T24" fmla="*/ 88 w 211"/>
                <a:gd name="T25" fmla="*/ 7 h 211"/>
                <a:gd name="T26" fmla="*/ 99 w 211"/>
                <a:gd name="T27" fmla="*/ 3 h 211"/>
                <a:gd name="T28" fmla="*/ 101 w 211"/>
                <a:gd name="T29" fmla="*/ 13 h 211"/>
                <a:gd name="T30" fmla="*/ 83 w 211"/>
                <a:gd name="T31" fmla="*/ 23 h 211"/>
                <a:gd name="T32" fmla="*/ 87 w 211"/>
                <a:gd name="T33" fmla="*/ 31 h 211"/>
                <a:gd name="T34" fmla="*/ 96 w 211"/>
                <a:gd name="T35" fmla="*/ 25 h 211"/>
                <a:gd name="T36" fmla="*/ 108 w 211"/>
                <a:gd name="T37" fmla="*/ 30 h 211"/>
                <a:gd name="T38" fmla="*/ 118 w 211"/>
                <a:gd name="T39" fmla="*/ 29 h 211"/>
                <a:gd name="T40" fmla="*/ 130 w 211"/>
                <a:gd name="T41" fmla="*/ 32 h 211"/>
                <a:gd name="T42" fmla="*/ 128 w 211"/>
                <a:gd name="T43" fmla="*/ 37 h 211"/>
                <a:gd name="T44" fmla="*/ 116 w 211"/>
                <a:gd name="T45" fmla="*/ 43 h 211"/>
                <a:gd name="T46" fmla="*/ 117 w 211"/>
                <a:gd name="T47" fmla="*/ 50 h 211"/>
                <a:gd name="T48" fmla="*/ 113 w 211"/>
                <a:gd name="T49" fmla="*/ 58 h 211"/>
                <a:gd name="T50" fmla="*/ 110 w 211"/>
                <a:gd name="T51" fmla="*/ 91 h 211"/>
                <a:gd name="T52" fmla="*/ 104 w 211"/>
                <a:gd name="T53" fmla="*/ 97 h 211"/>
                <a:gd name="T54" fmla="*/ 88 w 211"/>
                <a:gd name="T55" fmla="*/ 77 h 211"/>
                <a:gd name="T56" fmla="*/ 57 w 211"/>
                <a:gd name="T57" fmla="*/ 83 h 211"/>
                <a:gd name="T58" fmla="*/ 73 w 211"/>
                <a:gd name="T59" fmla="*/ 89 h 211"/>
                <a:gd name="T60" fmla="*/ 75 w 211"/>
                <a:gd name="T61" fmla="*/ 94 h 211"/>
                <a:gd name="T62" fmla="*/ 63 w 211"/>
                <a:gd name="T63" fmla="*/ 97 h 211"/>
                <a:gd name="T64" fmla="*/ 62 w 211"/>
                <a:gd name="T65" fmla="*/ 105 h 211"/>
                <a:gd name="T66" fmla="*/ 70 w 211"/>
                <a:gd name="T67" fmla="*/ 110 h 211"/>
                <a:gd name="T68" fmla="*/ 84 w 211"/>
                <a:gd name="T69" fmla="*/ 107 h 211"/>
                <a:gd name="T70" fmla="*/ 99 w 211"/>
                <a:gd name="T71" fmla="*/ 114 h 211"/>
                <a:gd name="T72" fmla="*/ 116 w 211"/>
                <a:gd name="T73" fmla="*/ 109 h 211"/>
                <a:gd name="T74" fmla="*/ 118 w 211"/>
                <a:gd name="T75" fmla="*/ 131 h 211"/>
                <a:gd name="T76" fmla="*/ 109 w 211"/>
                <a:gd name="T77" fmla="*/ 159 h 211"/>
                <a:gd name="T78" fmla="*/ 90 w 211"/>
                <a:gd name="T79" fmla="*/ 189 h 211"/>
                <a:gd name="T80" fmla="*/ 82 w 211"/>
                <a:gd name="T81" fmla="*/ 197 h 211"/>
                <a:gd name="T82" fmla="*/ 79 w 211"/>
                <a:gd name="T83" fmla="*/ 181 h 211"/>
                <a:gd name="T84" fmla="*/ 78 w 211"/>
                <a:gd name="T85" fmla="*/ 159 h 211"/>
                <a:gd name="T86" fmla="*/ 63 w 211"/>
                <a:gd name="T87" fmla="*/ 132 h 211"/>
                <a:gd name="T88" fmla="*/ 72 w 211"/>
                <a:gd name="T89" fmla="*/ 125 h 211"/>
                <a:gd name="T90" fmla="*/ 60 w 211"/>
                <a:gd name="T91" fmla="*/ 115 h 211"/>
                <a:gd name="T92" fmla="*/ 55 w 211"/>
                <a:gd name="T93" fmla="*/ 102 h 211"/>
                <a:gd name="T94" fmla="*/ 50 w 211"/>
                <a:gd name="T95" fmla="*/ 89 h 211"/>
                <a:gd name="T96" fmla="*/ 38 w 211"/>
                <a:gd name="T97" fmla="*/ 78 h 211"/>
                <a:gd name="T98" fmla="*/ 37 w 211"/>
                <a:gd name="T99" fmla="*/ 91 h 211"/>
                <a:gd name="T100" fmla="*/ 30 w 211"/>
                <a:gd name="T101" fmla="*/ 91 h 211"/>
                <a:gd name="T102" fmla="*/ 32 w 211"/>
                <a:gd name="T103" fmla="*/ 52 h 211"/>
                <a:gd name="T104" fmla="*/ 20 w 211"/>
                <a:gd name="T105" fmla="*/ 148 h 211"/>
                <a:gd name="T106" fmla="*/ 167 w 211"/>
                <a:gd name="T107" fmla="*/ 185 h 211"/>
                <a:gd name="T108" fmla="*/ 160 w 211"/>
                <a:gd name="T109" fmla="*/ 127 h 211"/>
                <a:gd name="T110" fmla="*/ 184 w 211"/>
                <a:gd name="T111" fmla="*/ 133 h 211"/>
                <a:gd name="T112" fmla="*/ 201 w 211"/>
                <a:gd name="T113" fmla="*/ 146 h 211"/>
                <a:gd name="T114" fmla="*/ 206 w 211"/>
                <a:gd name="T115" fmla="*/ 10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1" h="211">
                  <a:moveTo>
                    <a:pt x="196" y="93"/>
                  </a:moveTo>
                  <a:cubicBezTo>
                    <a:pt x="195" y="88"/>
                    <a:pt x="194" y="87"/>
                    <a:pt x="189" y="85"/>
                  </a:cubicBezTo>
                  <a:cubicBezTo>
                    <a:pt x="183" y="84"/>
                    <a:pt x="181" y="81"/>
                    <a:pt x="183" y="76"/>
                  </a:cubicBezTo>
                  <a:cubicBezTo>
                    <a:pt x="184" y="72"/>
                    <a:pt x="186" y="68"/>
                    <a:pt x="187" y="64"/>
                  </a:cubicBezTo>
                  <a:cubicBezTo>
                    <a:pt x="189" y="61"/>
                    <a:pt x="190" y="57"/>
                    <a:pt x="189" y="52"/>
                  </a:cubicBezTo>
                  <a:cubicBezTo>
                    <a:pt x="188" y="48"/>
                    <a:pt x="189" y="44"/>
                    <a:pt x="192" y="41"/>
                  </a:cubicBezTo>
                  <a:cubicBezTo>
                    <a:pt x="189" y="37"/>
                    <a:pt x="186" y="34"/>
                    <a:pt x="182" y="30"/>
                  </a:cubicBezTo>
                  <a:cubicBezTo>
                    <a:pt x="181" y="28"/>
                    <a:pt x="180" y="29"/>
                    <a:pt x="179" y="31"/>
                  </a:cubicBezTo>
                  <a:cubicBezTo>
                    <a:pt x="179" y="32"/>
                    <a:pt x="179" y="33"/>
                    <a:pt x="179" y="33"/>
                  </a:cubicBezTo>
                  <a:cubicBezTo>
                    <a:pt x="178" y="38"/>
                    <a:pt x="174" y="39"/>
                    <a:pt x="170" y="36"/>
                  </a:cubicBezTo>
                  <a:cubicBezTo>
                    <a:pt x="170" y="36"/>
                    <a:pt x="169" y="35"/>
                    <a:pt x="168" y="35"/>
                  </a:cubicBezTo>
                  <a:cubicBezTo>
                    <a:pt x="167" y="34"/>
                    <a:pt x="165" y="34"/>
                    <a:pt x="164" y="34"/>
                  </a:cubicBezTo>
                  <a:cubicBezTo>
                    <a:pt x="160" y="35"/>
                    <a:pt x="159" y="34"/>
                    <a:pt x="159" y="30"/>
                  </a:cubicBezTo>
                  <a:cubicBezTo>
                    <a:pt x="160" y="27"/>
                    <a:pt x="159" y="25"/>
                    <a:pt x="155" y="26"/>
                  </a:cubicBezTo>
                  <a:cubicBezTo>
                    <a:pt x="154" y="26"/>
                    <a:pt x="153" y="26"/>
                    <a:pt x="152" y="26"/>
                  </a:cubicBezTo>
                  <a:cubicBezTo>
                    <a:pt x="149" y="26"/>
                    <a:pt x="147" y="23"/>
                    <a:pt x="148" y="20"/>
                  </a:cubicBezTo>
                  <a:cubicBezTo>
                    <a:pt x="148" y="18"/>
                    <a:pt x="149" y="17"/>
                    <a:pt x="149" y="15"/>
                  </a:cubicBezTo>
                  <a:cubicBezTo>
                    <a:pt x="150" y="14"/>
                    <a:pt x="150" y="12"/>
                    <a:pt x="149" y="11"/>
                  </a:cubicBezTo>
                  <a:cubicBezTo>
                    <a:pt x="147" y="9"/>
                    <a:pt x="144" y="7"/>
                    <a:pt x="141" y="5"/>
                  </a:cubicBezTo>
                  <a:cubicBezTo>
                    <a:pt x="136" y="1"/>
                    <a:pt x="130" y="4"/>
                    <a:pt x="125" y="5"/>
                  </a:cubicBezTo>
                  <a:cubicBezTo>
                    <a:pt x="124" y="9"/>
                    <a:pt x="124" y="10"/>
                    <a:pt x="119" y="9"/>
                  </a:cubicBezTo>
                  <a:cubicBezTo>
                    <a:pt x="114" y="7"/>
                    <a:pt x="110" y="5"/>
                    <a:pt x="106" y="1"/>
                  </a:cubicBezTo>
                  <a:cubicBezTo>
                    <a:pt x="106" y="0"/>
                    <a:pt x="105" y="0"/>
                    <a:pt x="104" y="0"/>
                  </a:cubicBezTo>
                  <a:cubicBezTo>
                    <a:pt x="99" y="1"/>
                    <a:pt x="94" y="1"/>
                    <a:pt x="89" y="2"/>
                  </a:cubicBezTo>
                  <a:cubicBezTo>
                    <a:pt x="88" y="2"/>
                    <a:pt x="87" y="3"/>
                    <a:pt x="87" y="4"/>
                  </a:cubicBezTo>
                  <a:cubicBezTo>
                    <a:pt x="87" y="5"/>
                    <a:pt x="87" y="6"/>
                    <a:pt x="88" y="7"/>
                  </a:cubicBezTo>
                  <a:cubicBezTo>
                    <a:pt x="90" y="7"/>
                    <a:pt x="92" y="7"/>
                    <a:pt x="93" y="6"/>
                  </a:cubicBezTo>
                  <a:cubicBezTo>
                    <a:pt x="95" y="5"/>
                    <a:pt x="97" y="4"/>
                    <a:pt x="99" y="3"/>
                  </a:cubicBezTo>
                  <a:cubicBezTo>
                    <a:pt x="102" y="2"/>
                    <a:pt x="103" y="2"/>
                    <a:pt x="104" y="5"/>
                  </a:cubicBezTo>
                  <a:cubicBezTo>
                    <a:pt x="105" y="8"/>
                    <a:pt x="104" y="11"/>
                    <a:pt x="101" y="13"/>
                  </a:cubicBezTo>
                  <a:cubicBezTo>
                    <a:pt x="98" y="15"/>
                    <a:pt x="94" y="17"/>
                    <a:pt x="90" y="19"/>
                  </a:cubicBezTo>
                  <a:cubicBezTo>
                    <a:pt x="88" y="20"/>
                    <a:pt x="85" y="22"/>
                    <a:pt x="83" y="23"/>
                  </a:cubicBezTo>
                  <a:cubicBezTo>
                    <a:pt x="81" y="25"/>
                    <a:pt x="79" y="27"/>
                    <a:pt x="81" y="30"/>
                  </a:cubicBezTo>
                  <a:cubicBezTo>
                    <a:pt x="82" y="32"/>
                    <a:pt x="85" y="31"/>
                    <a:pt x="87" y="31"/>
                  </a:cubicBezTo>
                  <a:cubicBezTo>
                    <a:pt x="89" y="30"/>
                    <a:pt x="91" y="29"/>
                    <a:pt x="93" y="28"/>
                  </a:cubicBezTo>
                  <a:cubicBezTo>
                    <a:pt x="94" y="27"/>
                    <a:pt x="95" y="26"/>
                    <a:pt x="96" y="25"/>
                  </a:cubicBezTo>
                  <a:cubicBezTo>
                    <a:pt x="98" y="24"/>
                    <a:pt x="99" y="24"/>
                    <a:pt x="100" y="27"/>
                  </a:cubicBezTo>
                  <a:cubicBezTo>
                    <a:pt x="102" y="31"/>
                    <a:pt x="105" y="32"/>
                    <a:pt x="108" y="30"/>
                  </a:cubicBezTo>
                  <a:cubicBezTo>
                    <a:pt x="110" y="29"/>
                    <a:pt x="111" y="27"/>
                    <a:pt x="113" y="26"/>
                  </a:cubicBezTo>
                  <a:cubicBezTo>
                    <a:pt x="116" y="25"/>
                    <a:pt x="118" y="26"/>
                    <a:pt x="118" y="29"/>
                  </a:cubicBezTo>
                  <a:cubicBezTo>
                    <a:pt x="119" y="33"/>
                    <a:pt x="120" y="34"/>
                    <a:pt x="124" y="33"/>
                  </a:cubicBezTo>
                  <a:cubicBezTo>
                    <a:pt x="126" y="33"/>
                    <a:pt x="128" y="33"/>
                    <a:pt x="130" y="32"/>
                  </a:cubicBezTo>
                  <a:cubicBezTo>
                    <a:pt x="130" y="33"/>
                    <a:pt x="131" y="33"/>
                    <a:pt x="131" y="33"/>
                  </a:cubicBezTo>
                  <a:cubicBezTo>
                    <a:pt x="130" y="34"/>
                    <a:pt x="130" y="36"/>
                    <a:pt x="128" y="37"/>
                  </a:cubicBezTo>
                  <a:cubicBezTo>
                    <a:pt x="127" y="39"/>
                    <a:pt x="124" y="40"/>
                    <a:pt x="122" y="41"/>
                  </a:cubicBezTo>
                  <a:cubicBezTo>
                    <a:pt x="119" y="42"/>
                    <a:pt x="116" y="43"/>
                    <a:pt x="116" y="43"/>
                  </a:cubicBezTo>
                  <a:cubicBezTo>
                    <a:pt x="116" y="43"/>
                    <a:pt x="120" y="45"/>
                    <a:pt x="118" y="46"/>
                  </a:cubicBezTo>
                  <a:cubicBezTo>
                    <a:pt x="114" y="47"/>
                    <a:pt x="108" y="53"/>
                    <a:pt x="117" y="50"/>
                  </a:cubicBezTo>
                  <a:cubicBezTo>
                    <a:pt x="118" y="50"/>
                    <a:pt x="120" y="50"/>
                    <a:pt x="122" y="49"/>
                  </a:cubicBezTo>
                  <a:cubicBezTo>
                    <a:pt x="120" y="54"/>
                    <a:pt x="116" y="56"/>
                    <a:pt x="113" y="58"/>
                  </a:cubicBezTo>
                  <a:cubicBezTo>
                    <a:pt x="102" y="64"/>
                    <a:pt x="101" y="79"/>
                    <a:pt x="107" y="86"/>
                  </a:cubicBezTo>
                  <a:cubicBezTo>
                    <a:pt x="108" y="88"/>
                    <a:pt x="109" y="89"/>
                    <a:pt x="110" y="91"/>
                  </a:cubicBezTo>
                  <a:cubicBezTo>
                    <a:pt x="111" y="93"/>
                    <a:pt x="111" y="96"/>
                    <a:pt x="109" y="97"/>
                  </a:cubicBezTo>
                  <a:cubicBezTo>
                    <a:pt x="108" y="98"/>
                    <a:pt x="105" y="97"/>
                    <a:pt x="104" y="97"/>
                  </a:cubicBezTo>
                  <a:cubicBezTo>
                    <a:pt x="101" y="94"/>
                    <a:pt x="98" y="92"/>
                    <a:pt x="96" y="89"/>
                  </a:cubicBezTo>
                  <a:cubicBezTo>
                    <a:pt x="93" y="85"/>
                    <a:pt x="91" y="81"/>
                    <a:pt x="88" y="77"/>
                  </a:cubicBezTo>
                  <a:cubicBezTo>
                    <a:pt x="78" y="66"/>
                    <a:pt x="66" y="68"/>
                    <a:pt x="57" y="77"/>
                  </a:cubicBezTo>
                  <a:cubicBezTo>
                    <a:pt x="54" y="79"/>
                    <a:pt x="55" y="81"/>
                    <a:pt x="57" y="83"/>
                  </a:cubicBezTo>
                  <a:cubicBezTo>
                    <a:pt x="58" y="83"/>
                    <a:pt x="59" y="84"/>
                    <a:pt x="60" y="84"/>
                  </a:cubicBezTo>
                  <a:cubicBezTo>
                    <a:pt x="65" y="86"/>
                    <a:pt x="69" y="88"/>
                    <a:pt x="73" y="89"/>
                  </a:cubicBezTo>
                  <a:cubicBezTo>
                    <a:pt x="74" y="90"/>
                    <a:pt x="75" y="90"/>
                    <a:pt x="76" y="91"/>
                  </a:cubicBezTo>
                  <a:cubicBezTo>
                    <a:pt x="77" y="92"/>
                    <a:pt x="77" y="93"/>
                    <a:pt x="75" y="94"/>
                  </a:cubicBezTo>
                  <a:cubicBezTo>
                    <a:pt x="74" y="95"/>
                    <a:pt x="72" y="95"/>
                    <a:pt x="71" y="95"/>
                  </a:cubicBezTo>
                  <a:cubicBezTo>
                    <a:pt x="68" y="96"/>
                    <a:pt x="65" y="96"/>
                    <a:pt x="63" y="97"/>
                  </a:cubicBezTo>
                  <a:cubicBezTo>
                    <a:pt x="61" y="98"/>
                    <a:pt x="59" y="100"/>
                    <a:pt x="59" y="101"/>
                  </a:cubicBezTo>
                  <a:cubicBezTo>
                    <a:pt x="59" y="102"/>
                    <a:pt x="61" y="104"/>
                    <a:pt x="62" y="105"/>
                  </a:cubicBezTo>
                  <a:cubicBezTo>
                    <a:pt x="63" y="106"/>
                    <a:pt x="64" y="106"/>
                    <a:pt x="65" y="107"/>
                  </a:cubicBezTo>
                  <a:cubicBezTo>
                    <a:pt x="67" y="108"/>
                    <a:pt x="69" y="109"/>
                    <a:pt x="70" y="110"/>
                  </a:cubicBezTo>
                  <a:cubicBezTo>
                    <a:pt x="72" y="113"/>
                    <a:pt x="74" y="113"/>
                    <a:pt x="76" y="112"/>
                  </a:cubicBezTo>
                  <a:cubicBezTo>
                    <a:pt x="79" y="110"/>
                    <a:pt x="81" y="109"/>
                    <a:pt x="84" y="107"/>
                  </a:cubicBezTo>
                  <a:cubicBezTo>
                    <a:pt x="87" y="105"/>
                    <a:pt x="87" y="105"/>
                    <a:pt x="89" y="108"/>
                  </a:cubicBezTo>
                  <a:cubicBezTo>
                    <a:pt x="91" y="112"/>
                    <a:pt x="94" y="115"/>
                    <a:pt x="99" y="114"/>
                  </a:cubicBezTo>
                  <a:cubicBezTo>
                    <a:pt x="102" y="114"/>
                    <a:pt x="106" y="112"/>
                    <a:pt x="109" y="111"/>
                  </a:cubicBezTo>
                  <a:cubicBezTo>
                    <a:pt x="111" y="110"/>
                    <a:pt x="113" y="109"/>
                    <a:pt x="116" y="109"/>
                  </a:cubicBezTo>
                  <a:cubicBezTo>
                    <a:pt x="121" y="108"/>
                    <a:pt x="124" y="112"/>
                    <a:pt x="124" y="118"/>
                  </a:cubicBezTo>
                  <a:cubicBezTo>
                    <a:pt x="125" y="124"/>
                    <a:pt x="122" y="128"/>
                    <a:pt x="118" y="131"/>
                  </a:cubicBezTo>
                  <a:cubicBezTo>
                    <a:pt x="114" y="135"/>
                    <a:pt x="112" y="139"/>
                    <a:pt x="114" y="145"/>
                  </a:cubicBezTo>
                  <a:cubicBezTo>
                    <a:pt x="116" y="150"/>
                    <a:pt x="114" y="155"/>
                    <a:pt x="109" y="159"/>
                  </a:cubicBezTo>
                  <a:cubicBezTo>
                    <a:pt x="106" y="162"/>
                    <a:pt x="103" y="164"/>
                    <a:pt x="99" y="167"/>
                  </a:cubicBezTo>
                  <a:cubicBezTo>
                    <a:pt x="95" y="169"/>
                    <a:pt x="89" y="184"/>
                    <a:pt x="90" y="189"/>
                  </a:cubicBezTo>
                  <a:cubicBezTo>
                    <a:pt x="90" y="190"/>
                    <a:pt x="91" y="191"/>
                    <a:pt x="90" y="192"/>
                  </a:cubicBezTo>
                  <a:cubicBezTo>
                    <a:pt x="90" y="197"/>
                    <a:pt x="87" y="196"/>
                    <a:pt x="82" y="197"/>
                  </a:cubicBezTo>
                  <a:cubicBezTo>
                    <a:pt x="79" y="198"/>
                    <a:pt x="80" y="192"/>
                    <a:pt x="79" y="189"/>
                  </a:cubicBezTo>
                  <a:cubicBezTo>
                    <a:pt x="78" y="186"/>
                    <a:pt x="78" y="183"/>
                    <a:pt x="79" y="181"/>
                  </a:cubicBezTo>
                  <a:cubicBezTo>
                    <a:pt x="79" y="178"/>
                    <a:pt x="81" y="176"/>
                    <a:pt x="81" y="173"/>
                  </a:cubicBezTo>
                  <a:cubicBezTo>
                    <a:pt x="83" y="168"/>
                    <a:pt x="82" y="163"/>
                    <a:pt x="78" y="159"/>
                  </a:cubicBezTo>
                  <a:cubicBezTo>
                    <a:pt x="76" y="158"/>
                    <a:pt x="74" y="156"/>
                    <a:pt x="73" y="154"/>
                  </a:cubicBezTo>
                  <a:cubicBezTo>
                    <a:pt x="66" y="148"/>
                    <a:pt x="63" y="141"/>
                    <a:pt x="63" y="132"/>
                  </a:cubicBezTo>
                  <a:cubicBezTo>
                    <a:pt x="63" y="128"/>
                    <a:pt x="65" y="126"/>
                    <a:pt x="69" y="126"/>
                  </a:cubicBezTo>
                  <a:cubicBezTo>
                    <a:pt x="70" y="126"/>
                    <a:pt x="71" y="125"/>
                    <a:pt x="72" y="125"/>
                  </a:cubicBezTo>
                  <a:cubicBezTo>
                    <a:pt x="71" y="122"/>
                    <a:pt x="70" y="120"/>
                    <a:pt x="66" y="120"/>
                  </a:cubicBezTo>
                  <a:cubicBezTo>
                    <a:pt x="63" y="120"/>
                    <a:pt x="61" y="118"/>
                    <a:pt x="60" y="115"/>
                  </a:cubicBezTo>
                  <a:cubicBezTo>
                    <a:pt x="59" y="114"/>
                    <a:pt x="59" y="112"/>
                    <a:pt x="59" y="111"/>
                  </a:cubicBezTo>
                  <a:cubicBezTo>
                    <a:pt x="57" y="108"/>
                    <a:pt x="57" y="104"/>
                    <a:pt x="55" y="102"/>
                  </a:cubicBezTo>
                  <a:cubicBezTo>
                    <a:pt x="53" y="99"/>
                    <a:pt x="52" y="97"/>
                    <a:pt x="52" y="94"/>
                  </a:cubicBezTo>
                  <a:cubicBezTo>
                    <a:pt x="52" y="92"/>
                    <a:pt x="51" y="91"/>
                    <a:pt x="50" y="89"/>
                  </a:cubicBezTo>
                  <a:cubicBezTo>
                    <a:pt x="47" y="87"/>
                    <a:pt x="45" y="84"/>
                    <a:pt x="42" y="82"/>
                  </a:cubicBezTo>
                  <a:cubicBezTo>
                    <a:pt x="41" y="81"/>
                    <a:pt x="40" y="80"/>
                    <a:pt x="38" y="78"/>
                  </a:cubicBezTo>
                  <a:cubicBezTo>
                    <a:pt x="38" y="81"/>
                    <a:pt x="38" y="83"/>
                    <a:pt x="38" y="84"/>
                  </a:cubicBezTo>
                  <a:cubicBezTo>
                    <a:pt x="38" y="86"/>
                    <a:pt x="38" y="89"/>
                    <a:pt x="37" y="91"/>
                  </a:cubicBezTo>
                  <a:cubicBezTo>
                    <a:pt x="37" y="92"/>
                    <a:pt x="35" y="94"/>
                    <a:pt x="34" y="94"/>
                  </a:cubicBezTo>
                  <a:cubicBezTo>
                    <a:pt x="33" y="94"/>
                    <a:pt x="31" y="92"/>
                    <a:pt x="30" y="91"/>
                  </a:cubicBezTo>
                  <a:cubicBezTo>
                    <a:pt x="30" y="89"/>
                    <a:pt x="30" y="86"/>
                    <a:pt x="30" y="84"/>
                  </a:cubicBezTo>
                  <a:cubicBezTo>
                    <a:pt x="32" y="73"/>
                    <a:pt x="33" y="62"/>
                    <a:pt x="32" y="52"/>
                  </a:cubicBezTo>
                  <a:cubicBezTo>
                    <a:pt x="32" y="48"/>
                    <a:pt x="31" y="44"/>
                    <a:pt x="30" y="39"/>
                  </a:cubicBezTo>
                  <a:cubicBezTo>
                    <a:pt x="10" y="64"/>
                    <a:pt x="0" y="108"/>
                    <a:pt x="20" y="148"/>
                  </a:cubicBezTo>
                  <a:cubicBezTo>
                    <a:pt x="42" y="190"/>
                    <a:pt x="89" y="211"/>
                    <a:pt x="135" y="199"/>
                  </a:cubicBezTo>
                  <a:cubicBezTo>
                    <a:pt x="147" y="196"/>
                    <a:pt x="158" y="191"/>
                    <a:pt x="167" y="185"/>
                  </a:cubicBezTo>
                  <a:cubicBezTo>
                    <a:pt x="162" y="183"/>
                    <a:pt x="155" y="180"/>
                    <a:pt x="154" y="161"/>
                  </a:cubicBezTo>
                  <a:cubicBezTo>
                    <a:pt x="153" y="133"/>
                    <a:pt x="157" y="127"/>
                    <a:pt x="160" y="127"/>
                  </a:cubicBezTo>
                  <a:cubicBezTo>
                    <a:pt x="162" y="127"/>
                    <a:pt x="164" y="126"/>
                    <a:pt x="172" y="134"/>
                  </a:cubicBezTo>
                  <a:cubicBezTo>
                    <a:pt x="179" y="143"/>
                    <a:pt x="183" y="139"/>
                    <a:pt x="184" y="133"/>
                  </a:cubicBezTo>
                  <a:cubicBezTo>
                    <a:pt x="184" y="127"/>
                    <a:pt x="190" y="118"/>
                    <a:pt x="193" y="127"/>
                  </a:cubicBezTo>
                  <a:cubicBezTo>
                    <a:pt x="194" y="133"/>
                    <a:pt x="198" y="141"/>
                    <a:pt x="201" y="146"/>
                  </a:cubicBezTo>
                  <a:cubicBezTo>
                    <a:pt x="207" y="135"/>
                    <a:pt x="210" y="123"/>
                    <a:pt x="211" y="111"/>
                  </a:cubicBezTo>
                  <a:cubicBezTo>
                    <a:pt x="209" y="110"/>
                    <a:pt x="208" y="110"/>
                    <a:pt x="206" y="109"/>
                  </a:cubicBezTo>
                  <a:cubicBezTo>
                    <a:pt x="200" y="106"/>
                    <a:pt x="196" y="101"/>
                    <a:pt x="196" y="93"/>
                  </a:cubicBezTo>
                  <a:close/>
                </a:path>
              </a:pathLst>
            </a:custGeom>
            <a:solidFill>
              <a:srgbClr val="FFC000"/>
            </a:solidFill>
            <a:ln>
              <a:noFill/>
            </a:ln>
          </p:spPr>
          <p:txBody>
            <a:bodyPr lIns="68580" tIns="34290" rIns="68580" bIns="34290"/>
            <a:lstStyle/>
            <a:p>
              <a:pPr defTabSz="685165" fontAlgn="auto">
                <a:spcBef>
                  <a:spcPts val="0"/>
                </a:spcBef>
                <a:spcAft>
                  <a:spcPts val="0"/>
                </a:spcAft>
                <a:defRPr/>
              </a:pPr>
              <a:endParaRPr lang="id-ID" sz="600">
                <a:latin typeface="+mn-lt"/>
                <a:ea typeface="+mn-ea"/>
              </a:endParaRPr>
            </a:p>
          </p:txBody>
        </p:sp>
        <p:sp>
          <p:nvSpPr>
            <p:cNvPr id="83" name="Freeform 35"/>
            <p:cNvSpPr>
              <a:spLocks noEditPoints="1"/>
            </p:cNvSpPr>
            <p:nvPr/>
          </p:nvSpPr>
          <p:spPr bwMode="auto">
            <a:xfrm>
              <a:off x="7275513" y="5302250"/>
              <a:ext cx="1012825" cy="1012825"/>
            </a:xfrm>
            <a:custGeom>
              <a:avLst/>
              <a:gdLst>
                <a:gd name="T0" fmla="*/ 176 w 352"/>
                <a:gd name="T1" fmla="*/ 0 h 352"/>
                <a:gd name="T2" fmla="*/ 0 w 352"/>
                <a:gd name="T3" fmla="*/ 176 h 352"/>
                <a:gd name="T4" fmla="*/ 176 w 352"/>
                <a:gd name="T5" fmla="*/ 352 h 352"/>
                <a:gd name="T6" fmla="*/ 352 w 352"/>
                <a:gd name="T7" fmla="*/ 176 h 352"/>
                <a:gd name="T8" fmla="*/ 176 w 352"/>
                <a:gd name="T9" fmla="*/ 0 h 352"/>
                <a:gd name="T10" fmla="*/ 258 w 352"/>
                <a:gd name="T11" fmla="*/ 261 h 352"/>
                <a:gd name="T12" fmla="*/ 188 w 352"/>
                <a:gd name="T13" fmla="*/ 294 h 352"/>
                <a:gd name="T14" fmla="*/ 96 w 352"/>
                <a:gd name="T15" fmla="*/ 263 h 352"/>
                <a:gd name="T16" fmla="*/ 59 w 352"/>
                <a:gd name="T17" fmla="*/ 189 h 352"/>
                <a:gd name="T18" fmla="*/ 157 w 352"/>
                <a:gd name="T19" fmla="*/ 60 h 352"/>
                <a:gd name="T20" fmla="*/ 175 w 352"/>
                <a:gd name="T21" fmla="*/ 58 h 352"/>
                <a:gd name="T22" fmla="*/ 176 w 352"/>
                <a:gd name="T23" fmla="*/ 58 h 352"/>
                <a:gd name="T24" fmla="*/ 196 w 352"/>
                <a:gd name="T25" fmla="*/ 60 h 352"/>
                <a:gd name="T26" fmla="*/ 272 w 352"/>
                <a:gd name="T27" fmla="*/ 108 h 352"/>
                <a:gd name="T28" fmla="*/ 293 w 352"/>
                <a:gd name="T29" fmla="*/ 162 h 352"/>
                <a:gd name="T30" fmla="*/ 258 w 352"/>
                <a:gd name="T31" fmla="*/ 26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352">
                  <a:moveTo>
                    <a:pt x="176" y="0"/>
                  </a:moveTo>
                  <a:cubicBezTo>
                    <a:pt x="79" y="0"/>
                    <a:pt x="0" y="79"/>
                    <a:pt x="0" y="176"/>
                  </a:cubicBezTo>
                  <a:cubicBezTo>
                    <a:pt x="0" y="273"/>
                    <a:pt x="79" y="352"/>
                    <a:pt x="176" y="352"/>
                  </a:cubicBezTo>
                  <a:cubicBezTo>
                    <a:pt x="273" y="352"/>
                    <a:pt x="352" y="273"/>
                    <a:pt x="352" y="176"/>
                  </a:cubicBezTo>
                  <a:cubicBezTo>
                    <a:pt x="352" y="79"/>
                    <a:pt x="273" y="0"/>
                    <a:pt x="176" y="0"/>
                  </a:cubicBezTo>
                  <a:close/>
                  <a:moveTo>
                    <a:pt x="258" y="261"/>
                  </a:moveTo>
                  <a:cubicBezTo>
                    <a:pt x="238" y="280"/>
                    <a:pt x="215" y="291"/>
                    <a:pt x="188" y="294"/>
                  </a:cubicBezTo>
                  <a:cubicBezTo>
                    <a:pt x="153" y="297"/>
                    <a:pt x="122" y="287"/>
                    <a:pt x="96" y="263"/>
                  </a:cubicBezTo>
                  <a:cubicBezTo>
                    <a:pt x="75" y="243"/>
                    <a:pt x="62" y="218"/>
                    <a:pt x="59" y="189"/>
                  </a:cubicBezTo>
                  <a:cubicBezTo>
                    <a:pt x="52" y="127"/>
                    <a:pt x="96" y="69"/>
                    <a:pt x="157" y="60"/>
                  </a:cubicBezTo>
                  <a:cubicBezTo>
                    <a:pt x="163" y="59"/>
                    <a:pt x="169" y="59"/>
                    <a:pt x="175" y="58"/>
                  </a:cubicBezTo>
                  <a:cubicBezTo>
                    <a:pt x="176" y="58"/>
                    <a:pt x="176" y="58"/>
                    <a:pt x="176" y="58"/>
                  </a:cubicBezTo>
                  <a:cubicBezTo>
                    <a:pt x="183" y="59"/>
                    <a:pt x="189" y="59"/>
                    <a:pt x="196" y="60"/>
                  </a:cubicBezTo>
                  <a:cubicBezTo>
                    <a:pt x="227" y="66"/>
                    <a:pt x="253" y="82"/>
                    <a:pt x="272" y="108"/>
                  </a:cubicBezTo>
                  <a:cubicBezTo>
                    <a:pt x="283" y="124"/>
                    <a:pt x="291" y="142"/>
                    <a:pt x="293" y="162"/>
                  </a:cubicBezTo>
                  <a:cubicBezTo>
                    <a:pt x="297" y="200"/>
                    <a:pt x="286" y="234"/>
                    <a:pt x="258" y="261"/>
                  </a:cubicBezTo>
                  <a:close/>
                </a:path>
              </a:pathLst>
            </a:custGeom>
            <a:solidFill>
              <a:srgbClr val="FFC000"/>
            </a:solidFill>
            <a:ln>
              <a:noFill/>
            </a:ln>
          </p:spPr>
          <p:txBody>
            <a:bodyPr lIns="68580" tIns="34290" rIns="68580" bIns="34290"/>
            <a:lstStyle/>
            <a:p>
              <a:pPr defTabSz="685165" fontAlgn="auto">
                <a:spcBef>
                  <a:spcPts val="0"/>
                </a:spcBef>
                <a:spcAft>
                  <a:spcPts val="0"/>
                </a:spcAft>
                <a:defRPr/>
              </a:pPr>
              <a:endParaRPr lang="id-ID" sz="600">
                <a:latin typeface="+mn-lt"/>
                <a:ea typeface="+mn-ea"/>
              </a:endParaRPr>
            </a:p>
          </p:txBody>
        </p:sp>
      </p:grpSp>
      <p:grpSp>
        <p:nvGrpSpPr>
          <p:cNvPr id="84" name="Group 92"/>
          <p:cNvGrpSpPr>
            <a:grpSpLocks noChangeAspect="1"/>
          </p:cNvGrpSpPr>
          <p:nvPr/>
        </p:nvGrpSpPr>
        <p:grpSpPr bwMode="auto">
          <a:xfrm>
            <a:off x="1342620" y="3401919"/>
            <a:ext cx="432061" cy="432403"/>
            <a:chOff x="4427538" y="3192463"/>
            <a:chExt cx="823913" cy="825500"/>
          </a:xfrm>
          <a:solidFill>
            <a:schemeClr val="bg2">
              <a:lumMod val="75000"/>
            </a:schemeClr>
          </a:solidFill>
        </p:grpSpPr>
        <p:sp>
          <p:nvSpPr>
            <p:cNvPr id="85" name="Oval 23"/>
            <p:cNvSpPr>
              <a:spLocks noChangeArrowheads="1"/>
            </p:cNvSpPr>
            <p:nvPr/>
          </p:nvSpPr>
          <p:spPr bwMode="auto">
            <a:xfrm>
              <a:off x="4813301" y="3825875"/>
              <a:ext cx="57150" cy="57150"/>
            </a:xfrm>
            <a:prstGeom prst="ellipse">
              <a:avLst/>
            </a:prstGeom>
            <a:grpFill/>
            <a:ln>
              <a:noFill/>
            </a:ln>
          </p:spPr>
          <p:txBody>
            <a:bodyPr lIns="68580" tIns="34290" rIns="68580" bIns="34290"/>
            <a:lstStyle/>
            <a:p>
              <a:pPr defTabSz="685165" fontAlgn="auto">
                <a:spcBef>
                  <a:spcPts val="0"/>
                </a:spcBef>
                <a:spcAft>
                  <a:spcPts val="0"/>
                </a:spcAft>
                <a:defRPr/>
              </a:pPr>
              <a:endParaRPr lang="id-ID" sz="600">
                <a:latin typeface="+mn-lt"/>
                <a:ea typeface="+mn-ea"/>
              </a:endParaRPr>
            </a:p>
          </p:txBody>
        </p:sp>
        <p:sp>
          <p:nvSpPr>
            <p:cNvPr id="86" name="Rectangle 24"/>
            <p:cNvSpPr>
              <a:spLocks noChangeArrowheads="1"/>
            </p:cNvSpPr>
            <p:nvPr/>
          </p:nvSpPr>
          <p:spPr bwMode="auto">
            <a:xfrm>
              <a:off x="4784726" y="3352800"/>
              <a:ext cx="115888" cy="15875"/>
            </a:xfrm>
            <a:prstGeom prst="rect">
              <a:avLst/>
            </a:prstGeom>
            <a:grpFill/>
            <a:ln>
              <a:noFill/>
            </a:ln>
          </p:spPr>
          <p:txBody>
            <a:bodyPr lIns="68580" tIns="34290" rIns="68580" bIns="34290"/>
            <a:lstStyle/>
            <a:p>
              <a:pPr defTabSz="685165" fontAlgn="auto">
                <a:spcBef>
                  <a:spcPts val="0"/>
                </a:spcBef>
                <a:spcAft>
                  <a:spcPts val="0"/>
                </a:spcAft>
                <a:defRPr/>
              </a:pPr>
              <a:endParaRPr lang="id-ID" sz="600">
                <a:latin typeface="+mn-lt"/>
                <a:ea typeface="+mn-ea"/>
              </a:endParaRPr>
            </a:p>
          </p:txBody>
        </p:sp>
        <p:sp>
          <p:nvSpPr>
            <p:cNvPr id="87" name="Freeform 25"/>
            <p:cNvSpPr>
              <a:spLocks noEditPoints="1"/>
            </p:cNvSpPr>
            <p:nvPr/>
          </p:nvSpPr>
          <p:spPr bwMode="auto">
            <a:xfrm>
              <a:off x="4427538" y="3192463"/>
              <a:ext cx="823913" cy="825500"/>
            </a:xfrm>
            <a:custGeom>
              <a:avLst/>
              <a:gdLst>
                <a:gd name="T0" fmla="*/ 143 w 286"/>
                <a:gd name="T1" fmla="*/ 0 h 287"/>
                <a:gd name="T2" fmla="*/ 0 w 286"/>
                <a:gd name="T3" fmla="*/ 143 h 287"/>
                <a:gd name="T4" fmla="*/ 143 w 286"/>
                <a:gd name="T5" fmla="*/ 287 h 287"/>
                <a:gd name="T6" fmla="*/ 286 w 286"/>
                <a:gd name="T7" fmla="*/ 143 h 287"/>
                <a:gd name="T8" fmla="*/ 143 w 286"/>
                <a:gd name="T9" fmla="*/ 0 h 287"/>
                <a:gd name="T10" fmla="*/ 201 w 286"/>
                <a:gd name="T11" fmla="*/ 234 h 287"/>
                <a:gd name="T12" fmla="*/ 187 w 286"/>
                <a:gd name="T13" fmla="*/ 248 h 287"/>
                <a:gd name="T14" fmla="*/ 101 w 286"/>
                <a:gd name="T15" fmla="*/ 248 h 287"/>
                <a:gd name="T16" fmla="*/ 87 w 286"/>
                <a:gd name="T17" fmla="*/ 234 h 287"/>
                <a:gd name="T18" fmla="*/ 87 w 286"/>
                <a:gd name="T19" fmla="*/ 60 h 287"/>
                <a:gd name="T20" fmla="*/ 101 w 286"/>
                <a:gd name="T21" fmla="*/ 46 h 287"/>
                <a:gd name="T22" fmla="*/ 187 w 286"/>
                <a:gd name="T23" fmla="*/ 46 h 287"/>
                <a:gd name="T24" fmla="*/ 201 w 286"/>
                <a:gd name="T25" fmla="*/ 60 h 287"/>
                <a:gd name="T26" fmla="*/ 201 w 286"/>
                <a:gd name="T27" fmla="*/ 23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287">
                  <a:moveTo>
                    <a:pt x="143" y="0"/>
                  </a:moveTo>
                  <a:cubicBezTo>
                    <a:pt x="64" y="0"/>
                    <a:pt x="0" y="64"/>
                    <a:pt x="0" y="143"/>
                  </a:cubicBezTo>
                  <a:cubicBezTo>
                    <a:pt x="0" y="222"/>
                    <a:pt x="64" y="287"/>
                    <a:pt x="143" y="287"/>
                  </a:cubicBezTo>
                  <a:cubicBezTo>
                    <a:pt x="222" y="287"/>
                    <a:pt x="286" y="222"/>
                    <a:pt x="286" y="143"/>
                  </a:cubicBezTo>
                  <a:cubicBezTo>
                    <a:pt x="286" y="64"/>
                    <a:pt x="222" y="0"/>
                    <a:pt x="143" y="0"/>
                  </a:cubicBezTo>
                  <a:close/>
                  <a:moveTo>
                    <a:pt x="201" y="234"/>
                  </a:moveTo>
                  <a:cubicBezTo>
                    <a:pt x="201" y="242"/>
                    <a:pt x="195" y="248"/>
                    <a:pt x="187" y="248"/>
                  </a:cubicBezTo>
                  <a:cubicBezTo>
                    <a:pt x="101" y="248"/>
                    <a:pt x="101" y="248"/>
                    <a:pt x="101" y="248"/>
                  </a:cubicBezTo>
                  <a:cubicBezTo>
                    <a:pt x="93" y="248"/>
                    <a:pt x="87" y="242"/>
                    <a:pt x="87" y="234"/>
                  </a:cubicBezTo>
                  <a:cubicBezTo>
                    <a:pt x="87" y="60"/>
                    <a:pt x="87" y="60"/>
                    <a:pt x="87" y="60"/>
                  </a:cubicBezTo>
                  <a:cubicBezTo>
                    <a:pt x="87" y="52"/>
                    <a:pt x="93" y="46"/>
                    <a:pt x="101" y="46"/>
                  </a:cubicBezTo>
                  <a:cubicBezTo>
                    <a:pt x="187" y="46"/>
                    <a:pt x="187" y="46"/>
                    <a:pt x="187" y="46"/>
                  </a:cubicBezTo>
                  <a:cubicBezTo>
                    <a:pt x="195" y="46"/>
                    <a:pt x="201" y="52"/>
                    <a:pt x="201" y="60"/>
                  </a:cubicBezTo>
                  <a:lnTo>
                    <a:pt x="201" y="234"/>
                  </a:lnTo>
                  <a:close/>
                </a:path>
              </a:pathLst>
            </a:custGeom>
            <a:solidFill>
              <a:srgbClr val="F2B800"/>
            </a:solidFill>
            <a:ln>
              <a:noFill/>
            </a:ln>
          </p:spPr>
          <p:txBody>
            <a:bodyPr lIns="68580" tIns="34290" rIns="68580" bIns="34290"/>
            <a:lstStyle/>
            <a:p>
              <a:pPr defTabSz="685165" fontAlgn="auto">
                <a:spcBef>
                  <a:spcPts val="0"/>
                </a:spcBef>
                <a:spcAft>
                  <a:spcPts val="0"/>
                </a:spcAft>
                <a:defRPr/>
              </a:pPr>
              <a:endParaRPr lang="id-ID" sz="600">
                <a:latin typeface="+mn-lt"/>
                <a:ea typeface="+mn-ea"/>
              </a:endParaRPr>
            </a:p>
          </p:txBody>
        </p:sp>
        <p:sp>
          <p:nvSpPr>
            <p:cNvPr id="88" name="Oval 26"/>
            <p:cNvSpPr>
              <a:spLocks noChangeArrowheads="1"/>
            </p:cNvSpPr>
            <p:nvPr/>
          </p:nvSpPr>
          <p:spPr bwMode="auto">
            <a:xfrm>
              <a:off x="4926013" y="3351213"/>
              <a:ext cx="22225" cy="19050"/>
            </a:xfrm>
            <a:prstGeom prst="ellipse">
              <a:avLst/>
            </a:prstGeom>
            <a:grpFill/>
            <a:ln>
              <a:noFill/>
            </a:ln>
          </p:spPr>
          <p:txBody>
            <a:bodyPr lIns="68580" tIns="34290" rIns="68580" bIns="34290"/>
            <a:lstStyle/>
            <a:p>
              <a:pPr defTabSz="685165" fontAlgn="auto">
                <a:spcBef>
                  <a:spcPts val="0"/>
                </a:spcBef>
                <a:spcAft>
                  <a:spcPts val="0"/>
                </a:spcAft>
                <a:defRPr/>
              </a:pPr>
              <a:endParaRPr lang="id-ID" sz="600">
                <a:latin typeface="+mn-lt"/>
                <a:ea typeface="+mn-ea"/>
              </a:endParaRPr>
            </a:p>
          </p:txBody>
        </p:sp>
        <p:sp>
          <p:nvSpPr>
            <p:cNvPr id="89" name="Rectangle 27"/>
            <p:cNvSpPr>
              <a:spLocks noChangeArrowheads="1"/>
            </p:cNvSpPr>
            <p:nvPr/>
          </p:nvSpPr>
          <p:spPr bwMode="auto">
            <a:xfrm>
              <a:off x="4710113" y="3397250"/>
              <a:ext cx="265113" cy="400050"/>
            </a:xfrm>
            <a:prstGeom prst="rect">
              <a:avLst/>
            </a:prstGeom>
            <a:solidFill>
              <a:srgbClr val="F2B800"/>
            </a:solidFill>
            <a:ln>
              <a:solidFill>
                <a:schemeClr val="bg1"/>
              </a:solidFill>
            </a:ln>
          </p:spPr>
          <p:txBody>
            <a:bodyPr lIns="68580" tIns="34290" rIns="68580" bIns="34290"/>
            <a:lstStyle/>
            <a:p>
              <a:pPr defTabSz="685165" fontAlgn="auto">
                <a:spcBef>
                  <a:spcPts val="0"/>
                </a:spcBef>
                <a:spcAft>
                  <a:spcPts val="0"/>
                </a:spcAft>
                <a:defRPr/>
              </a:pPr>
              <a:endParaRPr lang="id-ID" sz="600">
                <a:latin typeface="+mn-lt"/>
                <a:ea typeface="+mn-ea"/>
              </a:endParaRPr>
            </a:p>
          </p:txBody>
        </p:sp>
      </p:grpSp>
      <p:sp>
        <p:nvSpPr>
          <p:cNvPr id="90" name="Freeform 31"/>
          <p:cNvSpPr>
            <a:spLocks noChangeAspect="1" noEditPoints="1"/>
          </p:cNvSpPr>
          <p:nvPr/>
        </p:nvSpPr>
        <p:spPr bwMode="auto">
          <a:xfrm>
            <a:off x="4367262" y="1943772"/>
            <a:ext cx="431754" cy="432936"/>
          </a:xfrm>
          <a:custGeom>
            <a:avLst/>
            <a:gdLst>
              <a:gd name="T0" fmla="*/ 2147483647 w 280"/>
              <a:gd name="T1" fmla="*/ 0 h 280"/>
              <a:gd name="T2" fmla="*/ 0 w 280"/>
              <a:gd name="T3" fmla="*/ 2147483647 h 280"/>
              <a:gd name="T4" fmla="*/ 2147483647 w 280"/>
              <a:gd name="T5" fmla="*/ 2147483647 h 280"/>
              <a:gd name="T6" fmla="*/ 2147483647 w 280"/>
              <a:gd name="T7" fmla="*/ 2147483647 h 280"/>
              <a:gd name="T8" fmla="*/ 2147483647 w 280"/>
              <a:gd name="T9" fmla="*/ 0 h 280"/>
              <a:gd name="T10" fmla="*/ 2147483647 w 280"/>
              <a:gd name="T11" fmla="*/ 2147483647 h 280"/>
              <a:gd name="T12" fmla="*/ 2147483647 w 280"/>
              <a:gd name="T13" fmla="*/ 2147483647 h 280"/>
              <a:gd name="T14" fmla="*/ 2147483647 w 280"/>
              <a:gd name="T15" fmla="*/ 2147483647 h 280"/>
              <a:gd name="T16" fmla="*/ 2147483647 w 280"/>
              <a:gd name="T17" fmla="*/ 2147483647 h 280"/>
              <a:gd name="T18" fmla="*/ 2147483647 w 280"/>
              <a:gd name="T19" fmla="*/ 2147483647 h 280"/>
              <a:gd name="T20" fmla="*/ 2147483647 w 280"/>
              <a:gd name="T21" fmla="*/ 2147483647 h 280"/>
              <a:gd name="T22" fmla="*/ 2147483647 w 280"/>
              <a:gd name="T23" fmla="*/ 2147483647 h 280"/>
              <a:gd name="T24" fmla="*/ 2147483647 w 280"/>
              <a:gd name="T25" fmla="*/ 2147483647 h 280"/>
              <a:gd name="T26" fmla="*/ 2147483647 w 280"/>
              <a:gd name="T27" fmla="*/ 2147483647 h 280"/>
              <a:gd name="T28" fmla="*/ 2147483647 w 280"/>
              <a:gd name="T29" fmla="*/ 2147483647 h 280"/>
              <a:gd name="T30" fmla="*/ 2147483647 w 280"/>
              <a:gd name="T31" fmla="*/ 2147483647 h 280"/>
              <a:gd name="T32" fmla="*/ 2147483647 w 280"/>
              <a:gd name="T33" fmla="*/ 2147483647 h 280"/>
              <a:gd name="T34" fmla="*/ 2147483647 w 280"/>
              <a:gd name="T35" fmla="*/ 2147483647 h 280"/>
              <a:gd name="T36" fmla="*/ 2147483647 w 280"/>
              <a:gd name="T37" fmla="*/ 2147483647 h 280"/>
              <a:gd name="T38" fmla="*/ 2147483647 w 280"/>
              <a:gd name="T39" fmla="*/ 2147483647 h 280"/>
              <a:gd name="T40" fmla="*/ 2147483647 w 280"/>
              <a:gd name="T41" fmla="*/ 2147483647 h 280"/>
              <a:gd name="T42" fmla="*/ 2147483647 w 280"/>
              <a:gd name="T43" fmla="*/ 2147483647 h 280"/>
              <a:gd name="T44" fmla="*/ 2147483647 w 280"/>
              <a:gd name="T45" fmla="*/ 2147483647 h 280"/>
              <a:gd name="T46" fmla="*/ 2147483647 w 280"/>
              <a:gd name="T47" fmla="*/ 2147483647 h 280"/>
              <a:gd name="T48" fmla="*/ 2147483647 w 280"/>
              <a:gd name="T49" fmla="*/ 2147483647 h 280"/>
              <a:gd name="T50" fmla="*/ 2147483647 w 280"/>
              <a:gd name="T51" fmla="*/ 2147483647 h 280"/>
              <a:gd name="T52" fmla="*/ 2147483647 w 280"/>
              <a:gd name="T53" fmla="*/ 2147483647 h 280"/>
              <a:gd name="T54" fmla="*/ 2147483647 w 280"/>
              <a:gd name="T55" fmla="*/ 2147483647 h 280"/>
              <a:gd name="T56" fmla="*/ 2147483647 w 280"/>
              <a:gd name="T57" fmla="*/ 2147483647 h 280"/>
              <a:gd name="T58" fmla="*/ 2147483647 w 280"/>
              <a:gd name="T59" fmla="*/ 2147483647 h 280"/>
              <a:gd name="T60" fmla="*/ 2147483647 w 280"/>
              <a:gd name="T61" fmla="*/ 2147483647 h 280"/>
              <a:gd name="T62" fmla="*/ 2147483647 w 280"/>
              <a:gd name="T63" fmla="*/ 2147483647 h 280"/>
              <a:gd name="T64" fmla="*/ 2147483647 w 280"/>
              <a:gd name="T65" fmla="*/ 2147483647 h 280"/>
              <a:gd name="T66" fmla="*/ 2147483647 w 280"/>
              <a:gd name="T67" fmla="*/ 2147483647 h 280"/>
              <a:gd name="T68" fmla="*/ 2147483647 w 280"/>
              <a:gd name="T69" fmla="*/ 2147483647 h 280"/>
              <a:gd name="T70" fmla="*/ 2147483647 w 280"/>
              <a:gd name="T71" fmla="*/ 2147483647 h 280"/>
              <a:gd name="T72" fmla="*/ 2147483647 w 280"/>
              <a:gd name="T73" fmla="*/ 2147483647 h 280"/>
              <a:gd name="T74" fmla="*/ 2147483647 w 280"/>
              <a:gd name="T75" fmla="*/ 2147483647 h 280"/>
              <a:gd name="T76" fmla="*/ 2147483647 w 280"/>
              <a:gd name="T77" fmla="*/ 2147483647 h 280"/>
              <a:gd name="T78" fmla="*/ 2147483647 w 280"/>
              <a:gd name="T79" fmla="*/ 2147483647 h 280"/>
              <a:gd name="T80" fmla="*/ 2147483647 w 280"/>
              <a:gd name="T81" fmla="*/ 2147483647 h 280"/>
              <a:gd name="T82" fmla="*/ 2147483647 w 280"/>
              <a:gd name="T83" fmla="*/ 2147483647 h 280"/>
              <a:gd name="T84" fmla="*/ 2147483647 w 280"/>
              <a:gd name="T85" fmla="*/ 2147483647 h 280"/>
              <a:gd name="T86" fmla="*/ 2147483647 w 280"/>
              <a:gd name="T87" fmla="*/ 2147483647 h 280"/>
              <a:gd name="T88" fmla="*/ 2147483647 w 280"/>
              <a:gd name="T89" fmla="*/ 2147483647 h 280"/>
              <a:gd name="T90" fmla="*/ 2147483647 w 280"/>
              <a:gd name="T91" fmla="*/ 2147483647 h 280"/>
              <a:gd name="T92" fmla="*/ 2147483647 w 280"/>
              <a:gd name="T93" fmla="*/ 2147483647 h 280"/>
              <a:gd name="T94" fmla="*/ 2147483647 w 280"/>
              <a:gd name="T95" fmla="*/ 2147483647 h 280"/>
              <a:gd name="T96" fmla="*/ 2147483647 w 280"/>
              <a:gd name="T97" fmla="*/ 2147483647 h 280"/>
              <a:gd name="T98" fmla="*/ 2147483647 w 280"/>
              <a:gd name="T99" fmla="*/ 2147483647 h 280"/>
              <a:gd name="T100" fmla="*/ 2147483647 w 280"/>
              <a:gd name="T101" fmla="*/ 2147483647 h 280"/>
              <a:gd name="T102" fmla="*/ 2147483647 w 280"/>
              <a:gd name="T103" fmla="*/ 2147483647 h 280"/>
              <a:gd name="T104" fmla="*/ 2147483647 w 280"/>
              <a:gd name="T105" fmla="*/ 2147483647 h 280"/>
              <a:gd name="T106" fmla="*/ 2147483647 w 280"/>
              <a:gd name="T107" fmla="*/ 2147483647 h 280"/>
              <a:gd name="T108" fmla="*/ 2147483647 w 280"/>
              <a:gd name="T109" fmla="*/ 2147483647 h 280"/>
              <a:gd name="T110" fmla="*/ 2147483647 w 280"/>
              <a:gd name="T111" fmla="*/ 2147483647 h 28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0"/>
              <a:gd name="T169" fmla="*/ 0 h 280"/>
              <a:gd name="T170" fmla="*/ 280 w 280"/>
              <a:gd name="T171" fmla="*/ 280 h 28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0" h="280">
                <a:moveTo>
                  <a:pt x="140" y="0"/>
                </a:moveTo>
                <a:cubicBezTo>
                  <a:pt x="62" y="0"/>
                  <a:pt x="0" y="62"/>
                  <a:pt x="0" y="140"/>
                </a:cubicBezTo>
                <a:cubicBezTo>
                  <a:pt x="0" y="217"/>
                  <a:pt x="62" y="280"/>
                  <a:pt x="140" y="280"/>
                </a:cubicBezTo>
                <a:cubicBezTo>
                  <a:pt x="217" y="280"/>
                  <a:pt x="280" y="217"/>
                  <a:pt x="280" y="140"/>
                </a:cubicBezTo>
                <a:cubicBezTo>
                  <a:pt x="280" y="62"/>
                  <a:pt x="217" y="0"/>
                  <a:pt x="140" y="0"/>
                </a:cubicBezTo>
                <a:close/>
                <a:moveTo>
                  <a:pt x="185" y="69"/>
                </a:moveTo>
                <a:cubicBezTo>
                  <a:pt x="199" y="69"/>
                  <a:pt x="211" y="81"/>
                  <a:pt x="211" y="95"/>
                </a:cubicBezTo>
                <a:cubicBezTo>
                  <a:pt x="211" y="110"/>
                  <a:pt x="199" y="122"/>
                  <a:pt x="185" y="122"/>
                </a:cubicBezTo>
                <a:cubicBezTo>
                  <a:pt x="181" y="122"/>
                  <a:pt x="177" y="121"/>
                  <a:pt x="174" y="119"/>
                </a:cubicBezTo>
                <a:cubicBezTo>
                  <a:pt x="173" y="109"/>
                  <a:pt x="167" y="100"/>
                  <a:pt x="158" y="95"/>
                </a:cubicBezTo>
                <a:cubicBezTo>
                  <a:pt x="159" y="81"/>
                  <a:pt x="170" y="69"/>
                  <a:pt x="185" y="69"/>
                </a:cubicBezTo>
                <a:close/>
                <a:moveTo>
                  <a:pt x="141" y="96"/>
                </a:moveTo>
                <a:cubicBezTo>
                  <a:pt x="156" y="96"/>
                  <a:pt x="167" y="108"/>
                  <a:pt x="167" y="123"/>
                </a:cubicBezTo>
                <a:cubicBezTo>
                  <a:pt x="167" y="137"/>
                  <a:pt x="156" y="149"/>
                  <a:pt x="141" y="149"/>
                </a:cubicBezTo>
                <a:cubicBezTo>
                  <a:pt x="127" y="149"/>
                  <a:pt x="115" y="137"/>
                  <a:pt x="115" y="123"/>
                </a:cubicBezTo>
                <a:cubicBezTo>
                  <a:pt x="115" y="108"/>
                  <a:pt x="127" y="96"/>
                  <a:pt x="141" y="96"/>
                </a:cubicBezTo>
                <a:close/>
                <a:moveTo>
                  <a:pt x="95" y="69"/>
                </a:moveTo>
                <a:cubicBezTo>
                  <a:pt x="109" y="69"/>
                  <a:pt x="121" y="81"/>
                  <a:pt x="121" y="95"/>
                </a:cubicBezTo>
                <a:cubicBezTo>
                  <a:pt x="121" y="96"/>
                  <a:pt x="121" y="96"/>
                  <a:pt x="121" y="97"/>
                </a:cubicBezTo>
                <a:cubicBezTo>
                  <a:pt x="115" y="102"/>
                  <a:pt x="110" y="109"/>
                  <a:pt x="109" y="118"/>
                </a:cubicBezTo>
                <a:cubicBezTo>
                  <a:pt x="105" y="120"/>
                  <a:pt x="100" y="122"/>
                  <a:pt x="95" y="122"/>
                </a:cubicBezTo>
                <a:cubicBezTo>
                  <a:pt x="80" y="122"/>
                  <a:pt x="68" y="110"/>
                  <a:pt x="68" y="95"/>
                </a:cubicBezTo>
                <a:cubicBezTo>
                  <a:pt x="68" y="81"/>
                  <a:pt x="80" y="69"/>
                  <a:pt x="95" y="69"/>
                </a:cubicBezTo>
                <a:close/>
                <a:moveTo>
                  <a:pt x="90" y="193"/>
                </a:moveTo>
                <a:cubicBezTo>
                  <a:pt x="79" y="192"/>
                  <a:pt x="66" y="190"/>
                  <a:pt x="52" y="186"/>
                </a:cubicBezTo>
                <a:cubicBezTo>
                  <a:pt x="50" y="185"/>
                  <a:pt x="50" y="185"/>
                  <a:pt x="50" y="185"/>
                </a:cubicBezTo>
                <a:cubicBezTo>
                  <a:pt x="50" y="185"/>
                  <a:pt x="50" y="185"/>
                  <a:pt x="50" y="185"/>
                </a:cubicBezTo>
                <a:cubicBezTo>
                  <a:pt x="50" y="157"/>
                  <a:pt x="50" y="157"/>
                  <a:pt x="50" y="157"/>
                </a:cubicBezTo>
                <a:cubicBezTo>
                  <a:pt x="50" y="139"/>
                  <a:pt x="65" y="124"/>
                  <a:pt x="84" y="124"/>
                </a:cubicBezTo>
                <a:cubicBezTo>
                  <a:pt x="106" y="124"/>
                  <a:pt x="106" y="124"/>
                  <a:pt x="106" y="124"/>
                </a:cubicBezTo>
                <a:cubicBezTo>
                  <a:pt x="107" y="124"/>
                  <a:pt x="108" y="124"/>
                  <a:pt x="108" y="124"/>
                </a:cubicBezTo>
                <a:cubicBezTo>
                  <a:pt x="109" y="132"/>
                  <a:pt x="113" y="140"/>
                  <a:pt x="118" y="146"/>
                </a:cubicBezTo>
                <a:cubicBezTo>
                  <a:pt x="102" y="151"/>
                  <a:pt x="90" y="166"/>
                  <a:pt x="90" y="185"/>
                </a:cubicBezTo>
                <a:lnTo>
                  <a:pt x="90" y="193"/>
                </a:lnTo>
                <a:close/>
                <a:moveTo>
                  <a:pt x="186" y="212"/>
                </a:moveTo>
                <a:cubicBezTo>
                  <a:pt x="186" y="212"/>
                  <a:pt x="186" y="212"/>
                  <a:pt x="186" y="212"/>
                </a:cubicBezTo>
                <a:cubicBezTo>
                  <a:pt x="184" y="213"/>
                  <a:pt x="184" y="213"/>
                  <a:pt x="184" y="213"/>
                </a:cubicBezTo>
                <a:cubicBezTo>
                  <a:pt x="183" y="213"/>
                  <a:pt x="169" y="220"/>
                  <a:pt x="144" y="220"/>
                </a:cubicBezTo>
                <a:cubicBezTo>
                  <a:pt x="131" y="220"/>
                  <a:pt x="116" y="218"/>
                  <a:pt x="98" y="213"/>
                </a:cubicBezTo>
                <a:cubicBezTo>
                  <a:pt x="96" y="212"/>
                  <a:pt x="96" y="212"/>
                  <a:pt x="96" y="212"/>
                </a:cubicBezTo>
                <a:cubicBezTo>
                  <a:pt x="96" y="212"/>
                  <a:pt x="96" y="212"/>
                  <a:pt x="96" y="212"/>
                </a:cubicBezTo>
                <a:cubicBezTo>
                  <a:pt x="96" y="185"/>
                  <a:pt x="96" y="185"/>
                  <a:pt x="96" y="185"/>
                </a:cubicBezTo>
                <a:cubicBezTo>
                  <a:pt x="96" y="166"/>
                  <a:pt x="111" y="151"/>
                  <a:pt x="130" y="151"/>
                </a:cubicBezTo>
                <a:cubicBezTo>
                  <a:pt x="152" y="151"/>
                  <a:pt x="152" y="151"/>
                  <a:pt x="152" y="151"/>
                </a:cubicBezTo>
                <a:cubicBezTo>
                  <a:pt x="171" y="151"/>
                  <a:pt x="186" y="166"/>
                  <a:pt x="186" y="185"/>
                </a:cubicBezTo>
                <a:lnTo>
                  <a:pt x="186" y="212"/>
                </a:lnTo>
                <a:close/>
                <a:moveTo>
                  <a:pt x="230" y="185"/>
                </a:moveTo>
                <a:cubicBezTo>
                  <a:pt x="230" y="185"/>
                  <a:pt x="230" y="185"/>
                  <a:pt x="230" y="185"/>
                </a:cubicBezTo>
                <a:cubicBezTo>
                  <a:pt x="228" y="186"/>
                  <a:pt x="228" y="186"/>
                  <a:pt x="228" y="186"/>
                </a:cubicBezTo>
                <a:cubicBezTo>
                  <a:pt x="227" y="186"/>
                  <a:pt x="214" y="192"/>
                  <a:pt x="192" y="193"/>
                </a:cubicBezTo>
                <a:cubicBezTo>
                  <a:pt x="192" y="185"/>
                  <a:pt x="192" y="185"/>
                  <a:pt x="192" y="185"/>
                </a:cubicBezTo>
                <a:cubicBezTo>
                  <a:pt x="192" y="166"/>
                  <a:pt x="180" y="151"/>
                  <a:pt x="164" y="146"/>
                </a:cubicBezTo>
                <a:cubicBezTo>
                  <a:pt x="170" y="140"/>
                  <a:pt x="173" y="132"/>
                  <a:pt x="174" y="124"/>
                </a:cubicBezTo>
                <a:cubicBezTo>
                  <a:pt x="196" y="124"/>
                  <a:pt x="196" y="124"/>
                  <a:pt x="196" y="124"/>
                </a:cubicBezTo>
                <a:cubicBezTo>
                  <a:pt x="215" y="124"/>
                  <a:pt x="230" y="139"/>
                  <a:pt x="230" y="157"/>
                </a:cubicBezTo>
                <a:lnTo>
                  <a:pt x="230" y="185"/>
                </a:lnTo>
                <a:close/>
              </a:path>
            </a:pathLst>
          </a:custGeom>
          <a:solidFill>
            <a:srgbClr val="F2B800"/>
          </a:solidFill>
          <a:ln>
            <a:noFill/>
          </a:ln>
        </p:spPr>
        <p:txBody>
          <a:bodyPr lIns="68580" tIns="34290" rIns="68580" bIns="34290"/>
          <a:lstStyle/>
          <a:p>
            <a:endParaRPr lang="zh-CN" altLang="en-US">
              <a:solidFill>
                <a:srgbClr val="5497D4"/>
              </a:solidFill>
            </a:endParaRPr>
          </a:p>
        </p:txBody>
      </p:sp>
      <p:sp>
        <p:nvSpPr>
          <p:cNvPr id="91" name="Freeform 45"/>
          <p:cNvSpPr>
            <a:spLocks noChangeAspect="1" noEditPoints="1"/>
          </p:cNvSpPr>
          <p:nvPr/>
        </p:nvSpPr>
        <p:spPr bwMode="auto">
          <a:xfrm>
            <a:off x="4367262" y="3415849"/>
            <a:ext cx="431800" cy="431800"/>
          </a:xfrm>
          <a:custGeom>
            <a:avLst/>
            <a:gdLst>
              <a:gd name="T0" fmla="*/ 0 w 342"/>
              <a:gd name="T1" fmla="*/ 171 h 342"/>
              <a:gd name="T2" fmla="*/ 342 w 342"/>
              <a:gd name="T3" fmla="*/ 171 h 342"/>
              <a:gd name="T4" fmla="*/ 48 w 342"/>
              <a:gd name="T5" fmla="*/ 140 h 342"/>
              <a:gd name="T6" fmla="*/ 108 w 342"/>
              <a:gd name="T7" fmla="*/ 164 h 342"/>
              <a:gd name="T8" fmla="*/ 48 w 342"/>
              <a:gd name="T9" fmla="*/ 140 h 342"/>
              <a:gd name="T10" fmla="*/ 109 w 342"/>
              <a:gd name="T11" fmla="*/ 171 h 342"/>
              <a:gd name="T12" fmla="*/ 66 w 342"/>
              <a:gd name="T13" fmla="*/ 209 h 342"/>
              <a:gd name="T14" fmla="*/ 95 w 342"/>
              <a:gd name="T15" fmla="*/ 283 h 342"/>
              <a:gd name="T16" fmla="*/ 95 w 342"/>
              <a:gd name="T17" fmla="*/ 245 h 342"/>
              <a:gd name="T18" fmla="*/ 95 w 342"/>
              <a:gd name="T19" fmla="*/ 283 h 342"/>
              <a:gd name="T20" fmla="*/ 67 w 342"/>
              <a:gd name="T21" fmla="*/ 216 h 342"/>
              <a:gd name="T22" fmla="*/ 114 w 342"/>
              <a:gd name="T23" fmla="*/ 239 h 342"/>
              <a:gd name="T24" fmla="*/ 169 w 342"/>
              <a:gd name="T25" fmla="*/ 239 h 342"/>
              <a:gd name="T26" fmla="*/ 120 w 342"/>
              <a:gd name="T27" fmla="*/ 216 h 342"/>
              <a:gd name="T28" fmla="*/ 169 w 342"/>
              <a:gd name="T29" fmla="*/ 239 h 342"/>
              <a:gd name="T30" fmla="*/ 119 w 342"/>
              <a:gd name="T31" fmla="*/ 209 h 342"/>
              <a:gd name="T32" fmla="*/ 175 w 342"/>
              <a:gd name="T33" fmla="*/ 171 h 342"/>
              <a:gd name="T34" fmla="*/ 116 w 342"/>
              <a:gd name="T35" fmla="*/ 164 h 342"/>
              <a:gd name="T36" fmla="*/ 177 w 342"/>
              <a:gd name="T37" fmla="*/ 140 h 342"/>
              <a:gd name="T38" fmla="*/ 116 w 342"/>
              <a:gd name="T39" fmla="*/ 164 h 342"/>
              <a:gd name="T40" fmla="*/ 177 w 342"/>
              <a:gd name="T41" fmla="*/ 264 h 342"/>
              <a:gd name="T42" fmla="*/ 215 w 342"/>
              <a:gd name="T43" fmla="*/ 264 h 342"/>
              <a:gd name="T44" fmla="*/ 217 w 342"/>
              <a:gd name="T45" fmla="*/ 239 h 342"/>
              <a:gd name="T46" fmla="*/ 178 w 342"/>
              <a:gd name="T47" fmla="*/ 216 h 342"/>
              <a:gd name="T48" fmla="*/ 217 w 342"/>
              <a:gd name="T49" fmla="*/ 239 h 342"/>
              <a:gd name="T50" fmla="*/ 179 w 342"/>
              <a:gd name="T51" fmla="*/ 209 h 342"/>
              <a:gd name="T52" fmla="*/ 235 w 342"/>
              <a:gd name="T53" fmla="*/ 171 h 342"/>
              <a:gd name="T54" fmla="*/ 283 w 342"/>
              <a:gd name="T55" fmla="*/ 126 h 342"/>
              <a:gd name="T56" fmla="*/ 241 w 342"/>
              <a:gd name="T57" fmla="*/ 149 h 342"/>
              <a:gd name="T58" fmla="*/ 182 w 342"/>
              <a:gd name="T59" fmla="*/ 164 h 342"/>
              <a:gd name="T60" fmla="*/ 220 w 342"/>
              <a:gd name="T61" fmla="*/ 140 h 342"/>
              <a:gd name="T62" fmla="*/ 252 w 342"/>
              <a:gd name="T63" fmla="*/ 107 h 342"/>
              <a:gd name="T64" fmla="*/ 260 w 342"/>
              <a:gd name="T65" fmla="*/ 103 h 342"/>
              <a:gd name="T66" fmla="*/ 283 w 342"/>
              <a:gd name="T67" fmla="*/ 12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2" h="342">
                <a:moveTo>
                  <a:pt x="171" y="0"/>
                </a:moveTo>
                <a:cubicBezTo>
                  <a:pt x="76" y="0"/>
                  <a:pt x="0" y="77"/>
                  <a:pt x="0" y="171"/>
                </a:cubicBezTo>
                <a:cubicBezTo>
                  <a:pt x="0" y="266"/>
                  <a:pt x="76" y="342"/>
                  <a:pt x="171" y="342"/>
                </a:cubicBezTo>
                <a:cubicBezTo>
                  <a:pt x="265" y="342"/>
                  <a:pt x="342" y="266"/>
                  <a:pt x="342" y="171"/>
                </a:cubicBezTo>
                <a:cubicBezTo>
                  <a:pt x="342" y="77"/>
                  <a:pt x="265" y="0"/>
                  <a:pt x="171" y="0"/>
                </a:cubicBezTo>
                <a:close/>
                <a:moveTo>
                  <a:pt x="48" y="140"/>
                </a:moveTo>
                <a:cubicBezTo>
                  <a:pt x="106" y="140"/>
                  <a:pt x="106" y="140"/>
                  <a:pt x="106" y="140"/>
                </a:cubicBezTo>
                <a:cubicBezTo>
                  <a:pt x="108" y="164"/>
                  <a:pt x="108" y="164"/>
                  <a:pt x="108" y="164"/>
                </a:cubicBezTo>
                <a:cubicBezTo>
                  <a:pt x="54" y="164"/>
                  <a:pt x="54" y="164"/>
                  <a:pt x="54" y="164"/>
                </a:cubicBezTo>
                <a:lnTo>
                  <a:pt x="48" y="140"/>
                </a:lnTo>
                <a:close/>
                <a:moveTo>
                  <a:pt x="56" y="171"/>
                </a:moveTo>
                <a:cubicBezTo>
                  <a:pt x="109" y="171"/>
                  <a:pt x="109" y="171"/>
                  <a:pt x="109" y="171"/>
                </a:cubicBezTo>
                <a:cubicBezTo>
                  <a:pt x="112" y="209"/>
                  <a:pt x="112" y="209"/>
                  <a:pt x="112" y="209"/>
                </a:cubicBezTo>
                <a:cubicBezTo>
                  <a:pt x="66" y="209"/>
                  <a:pt x="66" y="209"/>
                  <a:pt x="66" y="209"/>
                </a:cubicBezTo>
                <a:lnTo>
                  <a:pt x="56" y="171"/>
                </a:lnTo>
                <a:close/>
                <a:moveTo>
                  <a:pt x="95" y="283"/>
                </a:moveTo>
                <a:cubicBezTo>
                  <a:pt x="85" y="283"/>
                  <a:pt x="76" y="275"/>
                  <a:pt x="76" y="264"/>
                </a:cubicBezTo>
                <a:cubicBezTo>
                  <a:pt x="76" y="254"/>
                  <a:pt x="85" y="245"/>
                  <a:pt x="95" y="245"/>
                </a:cubicBezTo>
                <a:cubicBezTo>
                  <a:pt x="106" y="245"/>
                  <a:pt x="114" y="254"/>
                  <a:pt x="114" y="264"/>
                </a:cubicBezTo>
                <a:cubicBezTo>
                  <a:pt x="114" y="275"/>
                  <a:pt x="106" y="283"/>
                  <a:pt x="95" y="283"/>
                </a:cubicBezTo>
                <a:close/>
                <a:moveTo>
                  <a:pt x="73" y="239"/>
                </a:moveTo>
                <a:cubicBezTo>
                  <a:pt x="67" y="216"/>
                  <a:pt x="67" y="216"/>
                  <a:pt x="67" y="216"/>
                </a:cubicBezTo>
                <a:cubicBezTo>
                  <a:pt x="113" y="216"/>
                  <a:pt x="113" y="216"/>
                  <a:pt x="113" y="216"/>
                </a:cubicBezTo>
                <a:cubicBezTo>
                  <a:pt x="114" y="239"/>
                  <a:pt x="114" y="239"/>
                  <a:pt x="114" y="239"/>
                </a:cubicBezTo>
                <a:lnTo>
                  <a:pt x="73" y="239"/>
                </a:lnTo>
                <a:close/>
                <a:moveTo>
                  <a:pt x="169" y="239"/>
                </a:moveTo>
                <a:cubicBezTo>
                  <a:pt x="122" y="239"/>
                  <a:pt x="122" y="239"/>
                  <a:pt x="122" y="239"/>
                </a:cubicBezTo>
                <a:cubicBezTo>
                  <a:pt x="120" y="216"/>
                  <a:pt x="120" y="216"/>
                  <a:pt x="120" y="216"/>
                </a:cubicBezTo>
                <a:cubicBezTo>
                  <a:pt x="171" y="216"/>
                  <a:pt x="171" y="216"/>
                  <a:pt x="171" y="216"/>
                </a:cubicBezTo>
                <a:lnTo>
                  <a:pt x="169" y="239"/>
                </a:lnTo>
                <a:close/>
                <a:moveTo>
                  <a:pt x="171" y="209"/>
                </a:moveTo>
                <a:cubicBezTo>
                  <a:pt x="119" y="209"/>
                  <a:pt x="119" y="209"/>
                  <a:pt x="119" y="209"/>
                </a:cubicBezTo>
                <a:cubicBezTo>
                  <a:pt x="116" y="171"/>
                  <a:pt x="116" y="171"/>
                  <a:pt x="116" y="171"/>
                </a:cubicBezTo>
                <a:cubicBezTo>
                  <a:pt x="175" y="171"/>
                  <a:pt x="175" y="171"/>
                  <a:pt x="175" y="171"/>
                </a:cubicBezTo>
                <a:lnTo>
                  <a:pt x="171" y="209"/>
                </a:lnTo>
                <a:close/>
                <a:moveTo>
                  <a:pt x="116" y="164"/>
                </a:moveTo>
                <a:cubicBezTo>
                  <a:pt x="114" y="140"/>
                  <a:pt x="114" y="140"/>
                  <a:pt x="114" y="140"/>
                </a:cubicBezTo>
                <a:cubicBezTo>
                  <a:pt x="177" y="140"/>
                  <a:pt x="177" y="140"/>
                  <a:pt x="177" y="140"/>
                </a:cubicBezTo>
                <a:cubicBezTo>
                  <a:pt x="175" y="164"/>
                  <a:pt x="175" y="164"/>
                  <a:pt x="175" y="164"/>
                </a:cubicBezTo>
                <a:lnTo>
                  <a:pt x="116" y="164"/>
                </a:lnTo>
                <a:close/>
                <a:moveTo>
                  <a:pt x="196" y="283"/>
                </a:moveTo>
                <a:cubicBezTo>
                  <a:pt x="185" y="283"/>
                  <a:pt x="177" y="275"/>
                  <a:pt x="177" y="264"/>
                </a:cubicBezTo>
                <a:cubicBezTo>
                  <a:pt x="177" y="254"/>
                  <a:pt x="185" y="245"/>
                  <a:pt x="196" y="245"/>
                </a:cubicBezTo>
                <a:cubicBezTo>
                  <a:pt x="206" y="245"/>
                  <a:pt x="215" y="254"/>
                  <a:pt x="215" y="264"/>
                </a:cubicBezTo>
                <a:cubicBezTo>
                  <a:pt x="215" y="275"/>
                  <a:pt x="206" y="283"/>
                  <a:pt x="196" y="283"/>
                </a:cubicBezTo>
                <a:close/>
                <a:moveTo>
                  <a:pt x="217" y="239"/>
                </a:moveTo>
                <a:cubicBezTo>
                  <a:pt x="176" y="239"/>
                  <a:pt x="176" y="239"/>
                  <a:pt x="176" y="239"/>
                </a:cubicBezTo>
                <a:cubicBezTo>
                  <a:pt x="178" y="216"/>
                  <a:pt x="178" y="216"/>
                  <a:pt x="178" y="216"/>
                </a:cubicBezTo>
                <a:cubicBezTo>
                  <a:pt x="223" y="216"/>
                  <a:pt x="223" y="216"/>
                  <a:pt x="223" y="216"/>
                </a:cubicBezTo>
                <a:lnTo>
                  <a:pt x="217" y="239"/>
                </a:lnTo>
                <a:close/>
                <a:moveTo>
                  <a:pt x="225" y="209"/>
                </a:moveTo>
                <a:cubicBezTo>
                  <a:pt x="179" y="209"/>
                  <a:pt x="179" y="209"/>
                  <a:pt x="179" y="209"/>
                </a:cubicBezTo>
                <a:cubicBezTo>
                  <a:pt x="182" y="171"/>
                  <a:pt x="182" y="171"/>
                  <a:pt x="182" y="171"/>
                </a:cubicBezTo>
                <a:cubicBezTo>
                  <a:pt x="235" y="171"/>
                  <a:pt x="235" y="171"/>
                  <a:pt x="235" y="171"/>
                </a:cubicBezTo>
                <a:lnTo>
                  <a:pt x="225" y="209"/>
                </a:lnTo>
                <a:close/>
                <a:moveTo>
                  <a:pt x="283" y="126"/>
                </a:moveTo>
                <a:cubicBezTo>
                  <a:pt x="264" y="126"/>
                  <a:pt x="264" y="126"/>
                  <a:pt x="264" y="126"/>
                </a:cubicBezTo>
                <a:cubicBezTo>
                  <a:pt x="256" y="133"/>
                  <a:pt x="249" y="141"/>
                  <a:pt x="241" y="149"/>
                </a:cubicBezTo>
                <a:cubicBezTo>
                  <a:pt x="237" y="164"/>
                  <a:pt x="237" y="164"/>
                  <a:pt x="237" y="164"/>
                </a:cubicBezTo>
                <a:cubicBezTo>
                  <a:pt x="182" y="164"/>
                  <a:pt x="182" y="164"/>
                  <a:pt x="182" y="164"/>
                </a:cubicBezTo>
                <a:cubicBezTo>
                  <a:pt x="184" y="140"/>
                  <a:pt x="184" y="140"/>
                  <a:pt x="184" y="140"/>
                </a:cubicBezTo>
                <a:cubicBezTo>
                  <a:pt x="220" y="140"/>
                  <a:pt x="220" y="140"/>
                  <a:pt x="220" y="140"/>
                </a:cubicBezTo>
                <a:cubicBezTo>
                  <a:pt x="221" y="139"/>
                  <a:pt x="221" y="138"/>
                  <a:pt x="222" y="137"/>
                </a:cubicBezTo>
                <a:cubicBezTo>
                  <a:pt x="232" y="127"/>
                  <a:pt x="242" y="117"/>
                  <a:pt x="252" y="107"/>
                </a:cubicBezTo>
                <a:cubicBezTo>
                  <a:pt x="252" y="107"/>
                  <a:pt x="253" y="106"/>
                  <a:pt x="254" y="105"/>
                </a:cubicBezTo>
                <a:cubicBezTo>
                  <a:pt x="256" y="104"/>
                  <a:pt x="258" y="103"/>
                  <a:pt x="260" y="103"/>
                </a:cubicBezTo>
                <a:cubicBezTo>
                  <a:pt x="283" y="103"/>
                  <a:pt x="283" y="103"/>
                  <a:pt x="283" y="103"/>
                </a:cubicBezTo>
                <a:cubicBezTo>
                  <a:pt x="297" y="103"/>
                  <a:pt x="297" y="126"/>
                  <a:pt x="283" y="126"/>
                </a:cubicBezTo>
                <a:close/>
              </a:path>
            </a:pathLst>
          </a:custGeom>
          <a:solidFill>
            <a:srgbClr val="FFC000"/>
          </a:solidFill>
          <a:ln>
            <a:noFill/>
          </a:ln>
        </p:spPr>
        <p:txBody>
          <a:bodyPr lIns="68580" tIns="34290" rIns="68580" bIns="34290"/>
          <a:lstStyle/>
          <a:p>
            <a:pPr defTabSz="685165" fontAlgn="auto">
              <a:spcBef>
                <a:spcPts val="0"/>
              </a:spcBef>
              <a:spcAft>
                <a:spcPts val="0"/>
              </a:spcAft>
              <a:defRPr/>
            </a:pPr>
            <a:endParaRPr lang="id-ID" sz="600">
              <a:solidFill>
                <a:srgbClr val="5497D4"/>
              </a:solidFill>
              <a:latin typeface="+mn-lt"/>
              <a:ea typeface="+mn-ea"/>
            </a:endParaRPr>
          </a:p>
        </p:txBody>
      </p:sp>
      <p:sp>
        <p:nvSpPr>
          <p:cNvPr id="92" name="矩形 91"/>
          <p:cNvSpPr/>
          <p:nvPr/>
        </p:nvSpPr>
        <p:spPr>
          <a:xfrm>
            <a:off x="1858042" y="1913691"/>
            <a:ext cx="1675459" cy="461665"/>
          </a:xfrm>
          <a:prstGeom prst="rect">
            <a:avLst/>
          </a:prstGeom>
        </p:spPr>
        <p:txBody>
          <a:bodyPr wrap="none">
            <a:spAutoFit/>
          </a:bodyPr>
          <a:lstStyle/>
          <a:p>
            <a:pPr lvl="0" algn="ctr"/>
            <a:r>
              <a:rPr lang="en-US" altLang="zh-CN" sz="2400" dirty="0">
                <a:solidFill>
                  <a:srgbClr val="FFCF37"/>
                </a:solidFill>
                <a:latin typeface="微软雅黑" panose="020B0503020204020204" pitchFamily="34" charset="-122"/>
                <a:ea typeface="微软雅黑" panose="020B0503020204020204" pitchFamily="34" charset="-122"/>
              </a:rPr>
              <a:t>100</a:t>
            </a:r>
            <a:r>
              <a:rPr lang="zh-CN" altLang="en-US" sz="2400" dirty="0">
                <a:solidFill>
                  <a:srgbClr val="FFCF37"/>
                </a:solidFill>
                <a:latin typeface="微软雅黑" panose="020B0503020204020204" pitchFamily="34" charset="-122"/>
                <a:ea typeface="微软雅黑" panose="020B0503020204020204" pitchFamily="34" charset="-122"/>
              </a:rPr>
              <a:t>家分店</a:t>
            </a:r>
          </a:p>
        </p:txBody>
      </p:sp>
      <p:sp>
        <p:nvSpPr>
          <p:cNvPr id="93" name="矩形 92"/>
          <p:cNvSpPr/>
          <p:nvPr/>
        </p:nvSpPr>
        <p:spPr>
          <a:xfrm>
            <a:off x="4855968" y="1906632"/>
            <a:ext cx="1415772" cy="461665"/>
          </a:xfrm>
          <a:prstGeom prst="rect">
            <a:avLst/>
          </a:prstGeom>
        </p:spPr>
        <p:txBody>
          <a:bodyPr wrap="none">
            <a:spAutoFit/>
          </a:bodyPr>
          <a:lstStyle/>
          <a:p>
            <a:pPr lvl="0" algn="ctr"/>
            <a:r>
              <a:rPr lang="zh-CN" altLang="en-US" sz="2400" dirty="0">
                <a:solidFill>
                  <a:srgbClr val="FFCF37"/>
                </a:solidFill>
                <a:latin typeface="微软雅黑" panose="020B0503020204020204" pitchFamily="34" charset="-122"/>
                <a:ea typeface="微软雅黑" panose="020B0503020204020204" pitchFamily="34" charset="-122"/>
              </a:rPr>
              <a:t>十大产业</a:t>
            </a:r>
          </a:p>
        </p:txBody>
      </p:sp>
      <p:sp>
        <p:nvSpPr>
          <p:cNvPr id="94" name="矩形 93"/>
          <p:cNvSpPr/>
          <p:nvPr/>
        </p:nvSpPr>
        <p:spPr>
          <a:xfrm>
            <a:off x="1846734" y="3347372"/>
            <a:ext cx="1723549" cy="461665"/>
          </a:xfrm>
          <a:prstGeom prst="rect">
            <a:avLst/>
          </a:prstGeom>
        </p:spPr>
        <p:txBody>
          <a:bodyPr wrap="none">
            <a:spAutoFit/>
          </a:bodyPr>
          <a:lstStyle/>
          <a:p>
            <a:pPr lvl="0" algn="ctr"/>
            <a:r>
              <a:rPr lang="zh-CN" altLang="en-US" sz="2400" dirty="0">
                <a:solidFill>
                  <a:srgbClr val="FFCF37"/>
                </a:solidFill>
                <a:latin typeface="微软雅黑" panose="020B0503020204020204" pitchFamily="34" charset="-122"/>
                <a:ea typeface="微软雅黑" panose="020B0503020204020204" pitchFamily="34" charset="-122"/>
              </a:rPr>
              <a:t>科技创新奖</a:t>
            </a:r>
          </a:p>
        </p:txBody>
      </p:sp>
      <p:sp>
        <p:nvSpPr>
          <p:cNvPr id="95" name="矩形 94"/>
          <p:cNvSpPr/>
          <p:nvPr/>
        </p:nvSpPr>
        <p:spPr>
          <a:xfrm>
            <a:off x="4855968" y="3346792"/>
            <a:ext cx="2031326" cy="461665"/>
          </a:xfrm>
          <a:prstGeom prst="rect">
            <a:avLst/>
          </a:prstGeom>
        </p:spPr>
        <p:txBody>
          <a:bodyPr wrap="none">
            <a:spAutoFit/>
          </a:bodyPr>
          <a:lstStyle/>
          <a:p>
            <a:pPr lvl="0" algn="ctr"/>
            <a:r>
              <a:rPr lang="zh-CN" altLang="en-US" sz="2400" dirty="0">
                <a:solidFill>
                  <a:srgbClr val="FFCF37"/>
                </a:solidFill>
                <a:latin typeface="微软雅黑" panose="020B0503020204020204" pitchFamily="34" charset="-122"/>
                <a:ea typeface="微软雅黑" panose="020B0503020204020204" pitchFamily="34" charset="-122"/>
              </a:rPr>
              <a:t>年创利税破亿</a:t>
            </a:r>
          </a:p>
        </p:txBody>
      </p:sp>
      <p:sp>
        <p:nvSpPr>
          <p:cNvPr id="96" name="矩形 95"/>
          <p:cNvSpPr/>
          <p:nvPr/>
        </p:nvSpPr>
        <p:spPr>
          <a:xfrm>
            <a:off x="1846734" y="2368297"/>
            <a:ext cx="1974506" cy="609398"/>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点击输入文字点击输入文字点击输入文字</a:t>
            </a:r>
          </a:p>
        </p:txBody>
      </p:sp>
      <p:sp>
        <p:nvSpPr>
          <p:cNvPr id="97" name="矩形 96"/>
          <p:cNvSpPr/>
          <p:nvPr/>
        </p:nvSpPr>
        <p:spPr>
          <a:xfrm>
            <a:off x="4855968" y="2395280"/>
            <a:ext cx="1974506" cy="609398"/>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点击输入文字点击输入文字点击输入文字</a:t>
            </a:r>
          </a:p>
        </p:txBody>
      </p:sp>
      <p:sp>
        <p:nvSpPr>
          <p:cNvPr id="98" name="矩形 97"/>
          <p:cNvSpPr/>
          <p:nvPr/>
        </p:nvSpPr>
        <p:spPr>
          <a:xfrm>
            <a:off x="1862573" y="3856425"/>
            <a:ext cx="1974506" cy="609398"/>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点击输入文字点击输入文字点击输入文字</a:t>
            </a:r>
          </a:p>
        </p:txBody>
      </p:sp>
      <p:sp>
        <p:nvSpPr>
          <p:cNvPr id="99" name="矩形 98"/>
          <p:cNvSpPr/>
          <p:nvPr/>
        </p:nvSpPr>
        <p:spPr>
          <a:xfrm>
            <a:off x="4855968" y="3856425"/>
            <a:ext cx="1974506" cy="609398"/>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点击输入文字点击输入文字点击输入文字</a:t>
            </a:r>
          </a:p>
        </p:txBody>
      </p:sp>
      <p:sp>
        <p:nvSpPr>
          <p:cNvPr id="100" name="矩形 99"/>
          <p:cNvSpPr/>
          <p:nvPr/>
        </p:nvSpPr>
        <p:spPr>
          <a:xfrm>
            <a:off x="1329738" y="4930968"/>
            <a:ext cx="5369007" cy="609398"/>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点击输入文字点击输入文字点击输入文字点击输入文字点击输入文字点击点击输入文字点击输入</a:t>
            </a:r>
          </a:p>
        </p:txBody>
      </p:sp>
      <p:cxnSp>
        <p:nvCxnSpPr>
          <p:cNvPr id="101" name="直接连接符 100"/>
          <p:cNvCxnSpPr/>
          <p:nvPr/>
        </p:nvCxnSpPr>
        <p:spPr>
          <a:xfrm>
            <a:off x="1342621" y="4786952"/>
            <a:ext cx="535612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87197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p:cTn id="7" dur="500" fill="hold"/>
                                        <p:tgtEl>
                                          <p:spTgt spid="81"/>
                                        </p:tgtEl>
                                        <p:attrNameLst>
                                          <p:attrName>ppt_w</p:attrName>
                                        </p:attrNameLst>
                                      </p:cBhvr>
                                      <p:tavLst>
                                        <p:tav tm="0">
                                          <p:val>
                                            <p:fltVal val="0"/>
                                          </p:val>
                                        </p:tav>
                                        <p:tav tm="100000">
                                          <p:val>
                                            <p:strVal val="#ppt_w"/>
                                          </p:val>
                                        </p:tav>
                                      </p:tavLst>
                                    </p:anim>
                                    <p:anim calcmode="lin" valueType="num">
                                      <p:cBhvr>
                                        <p:cTn id="8" dur="500" fill="hold"/>
                                        <p:tgtEl>
                                          <p:spTgt spid="81"/>
                                        </p:tgtEl>
                                        <p:attrNameLst>
                                          <p:attrName>ppt_h</p:attrName>
                                        </p:attrNameLst>
                                      </p:cBhvr>
                                      <p:tavLst>
                                        <p:tav tm="0">
                                          <p:val>
                                            <p:fltVal val="0"/>
                                          </p:val>
                                        </p:tav>
                                        <p:tav tm="100000">
                                          <p:val>
                                            <p:strVal val="#ppt_h"/>
                                          </p:val>
                                        </p:tav>
                                      </p:tavLst>
                                    </p:anim>
                                    <p:anim calcmode="lin" valueType="num">
                                      <p:cBhvr>
                                        <p:cTn id="9" dur="500" fill="hold"/>
                                        <p:tgtEl>
                                          <p:spTgt spid="81"/>
                                        </p:tgtEl>
                                        <p:attrNameLst>
                                          <p:attrName>style.rotation</p:attrName>
                                        </p:attrNameLst>
                                      </p:cBhvr>
                                      <p:tavLst>
                                        <p:tav tm="0">
                                          <p:val>
                                            <p:fltVal val="360"/>
                                          </p:val>
                                        </p:tav>
                                        <p:tav tm="100000">
                                          <p:val>
                                            <p:fltVal val="0"/>
                                          </p:val>
                                        </p:tav>
                                      </p:tavLst>
                                    </p:anim>
                                    <p:animEffect transition="in" filter="fade">
                                      <p:cBhvr>
                                        <p:cTn id="10" dur="500"/>
                                        <p:tgtEl>
                                          <p:spTgt spid="81"/>
                                        </p:tgtEl>
                                      </p:cBhvr>
                                    </p:animEffect>
                                  </p:childTnLst>
                                </p:cTn>
                              </p:par>
                            </p:childTnLst>
                          </p:cTn>
                        </p:par>
                        <p:par>
                          <p:cTn id="11" fill="hold">
                            <p:stCondLst>
                              <p:cond delay="500"/>
                            </p:stCondLst>
                            <p:childTnLst>
                              <p:par>
                                <p:cTn id="12" presetID="23" presetClass="entr" presetSubtype="16" fill="hold" grpId="0" nodeType="afterEffect">
                                  <p:stCondLst>
                                    <p:cond delay="0"/>
                                  </p:stCondLst>
                                  <p:iterate type="lt">
                                    <p:tmPct val="10000"/>
                                  </p:iterate>
                                  <p:childTnLst>
                                    <p:set>
                                      <p:cBhvr>
                                        <p:cTn id="13" dur="1" fill="hold">
                                          <p:stCondLst>
                                            <p:cond delay="0"/>
                                          </p:stCondLst>
                                        </p:cTn>
                                        <p:tgtEl>
                                          <p:spTgt spid="92"/>
                                        </p:tgtEl>
                                        <p:attrNameLst>
                                          <p:attrName>style.visibility</p:attrName>
                                        </p:attrNameLst>
                                      </p:cBhvr>
                                      <p:to>
                                        <p:strVal val="visible"/>
                                      </p:to>
                                    </p:set>
                                    <p:anim calcmode="lin" valueType="num">
                                      <p:cBhvr>
                                        <p:cTn id="14" dur="500" fill="hold"/>
                                        <p:tgtEl>
                                          <p:spTgt spid="92"/>
                                        </p:tgtEl>
                                        <p:attrNameLst>
                                          <p:attrName>ppt_w</p:attrName>
                                        </p:attrNameLst>
                                      </p:cBhvr>
                                      <p:tavLst>
                                        <p:tav tm="0">
                                          <p:val>
                                            <p:fltVal val="0"/>
                                          </p:val>
                                        </p:tav>
                                        <p:tav tm="100000">
                                          <p:val>
                                            <p:strVal val="#ppt_w"/>
                                          </p:val>
                                        </p:tav>
                                      </p:tavLst>
                                    </p:anim>
                                    <p:anim calcmode="lin" valueType="num">
                                      <p:cBhvr>
                                        <p:cTn id="15" dur="500" fill="hold"/>
                                        <p:tgtEl>
                                          <p:spTgt spid="92"/>
                                        </p:tgtEl>
                                        <p:attrNameLst>
                                          <p:attrName>ppt_h</p:attrName>
                                        </p:attrNameLst>
                                      </p:cBhvr>
                                      <p:tavLst>
                                        <p:tav tm="0">
                                          <p:val>
                                            <p:fltVal val="0"/>
                                          </p:val>
                                        </p:tav>
                                        <p:tav tm="100000">
                                          <p:val>
                                            <p:strVal val="#ppt_h"/>
                                          </p:val>
                                        </p:tav>
                                      </p:tavLst>
                                    </p:anim>
                                  </p:childTnLst>
                                </p:cTn>
                              </p:par>
                            </p:childTnLst>
                          </p:cTn>
                        </p:par>
                        <p:par>
                          <p:cTn id="16" fill="hold">
                            <p:stCondLst>
                              <p:cond delay="1250"/>
                            </p:stCondLst>
                            <p:childTnLst>
                              <p:par>
                                <p:cTn id="17" presetID="14" presetClass="entr" presetSubtype="10" fill="hold" grpId="0" nodeType="after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randombar(horizontal)">
                                      <p:cBhvr>
                                        <p:cTn id="19" dur="500"/>
                                        <p:tgtEl>
                                          <p:spTgt spid="96"/>
                                        </p:tgtEl>
                                      </p:cBhvr>
                                    </p:animEffect>
                                  </p:childTnLst>
                                </p:cTn>
                              </p:par>
                            </p:childTnLst>
                          </p:cTn>
                        </p:par>
                        <p:par>
                          <p:cTn id="20" fill="hold">
                            <p:stCondLst>
                              <p:cond delay="1750"/>
                            </p:stCondLst>
                            <p:childTnLst>
                              <p:par>
                                <p:cTn id="21" presetID="49" presetClass="entr" presetSubtype="0" decel="100000" fill="hold" grpId="0" nodeType="afterEffect">
                                  <p:stCondLst>
                                    <p:cond delay="0"/>
                                  </p:stCondLst>
                                  <p:childTnLst>
                                    <p:set>
                                      <p:cBhvr>
                                        <p:cTn id="22" dur="1" fill="hold">
                                          <p:stCondLst>
                                            <p:cond delay="0"/>
                                          </p:stCondLst>
                                        </p:cTn>
                                        <p:tgtEl>
                                          <p:spTgt spid="90"/>
                                        </p:tgtEl>
                                        <p:attrNameLst>
                                          <p:attrName>style.visibility</p:attrName>
                                        </p:attrNameLst>
                                      </p:cBhvr>
                                      <p:to>
                                        <p:strVal val="visible"/>
                                      </p:to>
                                    </p:set>
                                    <p:anim calcmode="lin" valueType="num">
                                      <p:cBhvr>
                                        <p:cTn id="23" dur="500" fill="hold"/>
                                        <p:tgtEl>
                                          <p:spTgt spid="90"/>
                                        </p:tgtEl>
                                        <p:attrNameLst>
                                          <p:attrName>ppt_w</p:attrName>
                                        </p:attrNameLst>
                                      </p:cBhvr>
                                      <p:tavLst>
                                        <p:tav tm="0">
                                          <p:val>
                                            <p:fltVal val="0"/>
                                          </p:val>
                                        </p:tav>
                                        <p:tav tm="100000">
                                          <p:val>
                                            <p:strVal val="#ppt_w"/>
                                          </p:val>
                                        </p:tav>
                                      </p:tavLst>
                                    </p:anim>
                                    <p:anim calcmode="lin" valueType="num">
                                      <p:cBhvr>
                                        <p:cTn id="24" dur="500" fill="hold"/>
                                        <p:tgtEl>
                                          <p:spTgt spid="90"/>
                                        </p:tgtEl>
                                        <p:attrNameLst>
                                          <p:attrName>ppt_h</p:attrName>
                                        </p:attrNameLst>
                                      </p:cBhvr>
                                      <p:tavLst>
                                        <p:tav tm="0">
                                          <p:val>
                                            <p:fltVal val="0"/>
                                          </p:val>
                                        </p:tav>
                                        <p:tav tm="100000">
                                          <p:val>
                                            <p:strVal val="#ppt_h"/>
                                          </p:val>
                                        </p:tav>
                                      </p:tavLst>
                                    </p:anim>
                                    <p:anim calcmode="lin" valueType="num">
                                      <p:cBhvr>
                                        <p:cTn id="25" dur="500" fill="hold"/>
                                        <p:tgtEl>
                                          <p:spTgt spid="90"/>
                                        </p:tgtEl>
                                        <p:attrNameLst>
                                          <p:attrName>style.rotation</p:attrName>
                                        </p:attrNameLst>
                                      </p:cBhvr>
                                      <p:tavLst>
                                        <p:tav tm="0">
                                          <p:val>
                                            <p:fltVal val="360"/>
                                          </p:val>
                                        </p:tav>
                                        <p:tav tm="100000">
                                          <p:val>
                                            <p:fltVal val="0"/>
                                          </p:val>
                                        </p:tav>
                                      </p:tavLst>
                                    </p:anim>
                                    <p:animEffect transition="in" filter="fade">
                                      <p:cBhvr>
                                        <p:cTn id="26" dur="500"/>
                                        <p:tgtEl>
                                          <p:spTgt spid="90"/>
                                        </p:tgtEl>
                                      </p:cBhvr>
                                    </p:animEffect>
                                  </p:childTnLst>
                                </p:cTn>
                              </p:par>
                            </p:childTnLst>
                          </p:cTn>
                        </p:par>
                        <p:par>
                          <p:cTn id="27" fill="hold">
                            <p:stCondLst>
                              <p:cond delay="2250"/>
                            </p:stCondLst>
                            <p:childTnLst>
                              <p:par>
                                <p:cTn id="28" presetID="23" presetClass="entr" presetSubtype="16" fill="hold" grpId="0" nodeType="afterEffect">
                                  <p:stCondLst>
                                    <p:cond delay="0"/>
                                  </p:stCondLst>
                                  <p:iterate type="lt">
                                    <p:tmPct val="10000"/>
                                  </p:iterate>
                                  <p:childTnLst>
                                    <p:set>
                                      <p:cBhvr>
                                        <p:cTn id="29" dur="1" fill="hold">
                                          <p:stCondLst>
                                            <p:cond delay="0"/>
                                          </p:stCondLst>
                                        </p:cTn>
                                        <p:tgtEl>
                                          <p:spTgt spid="93"/>
                                        </p:tgtEl>
                                        <p:attrNameLst>
                                          <p:attrName>style.visibility</p:attrName>
                                        </p:attrNameLst>
                                      </p:cBhvr>
                                      <p:to>
                                        <p:strVal val="visible"/>
                                      </p:to>
                                    </p:set>
                                    <p:anim calcmode="lin" valueType="num">
                                      <p:cBhvr>
                                        <p:cTn id="30" dur="500" fill="hold"/>
                                        <p:tgtEl>
                                          <p:spTgt spid="93"/>
                                        </p:tgtEl>
                                        <p:attrNameLst>
                                          <p:attrName>ppt_w</p:attrName>
                                        </p:attrNameLst>
                                      </p:cBhvr>
                                      <p:tavLst>
                                        <p:tav tm="0">
                                          <p:val>
                                            <p:fltVal val="0"/>
                                          </p:val>
                                        </p:tav>
                                        <p:tav tm="100000">
                                          <p:val>
                                            <p:strVal val="#ppt_w"/>
                                          </p:val>
                                        </p:tav>
                                      </p:tavLst>
                                    </p:anim>
                                    <p:anim calcmode="lin" valueType="num">
                                      <p:cBhvr>
                                        <p:cTn id="31" dur="500" fill="hold"/>
                                        <p:tgtEl>
                                          <p:spTgt spid="93"/>
                                        </p:tgtEl>
                                        <p:attrNameLst>
                                          <p:attrName>ppt_h</p:attrName>
                                        </p:attrNameLst>
                                      </p:cBhvr>
                                      <p:tavLst>
                                        <p:tav tm="0">
                                          <p:val>
                                            <p:fltVal val="0"/>
                                          </p:val>
                                        </p:tav>
                                        <p:tav tm="100000">
                                          <p:val>
                                            <p:strVal val="#ppt_h"/>
                                          </p:val>
                                        </p:tav>
                                      </p:tavLst>
                                    </p:anim>
                                  </p:childTnLst>
                                </p:cTn>
                              </p:par>
                            </p:childTnLst>
                          </p:cTn>
                        </p:par>
                        <p:par>
                          <p:cTn id="32" fill="hold">
                            <p:stCondLst>
                              <p:cond delay="2900"/>
                            </p:stCondLst>
                            <p:childTnLst>
                              <p:par>
                                <p:cTn id="33" presetID="14" presetClass="entr" presetSubtype="10" fill="hold" grpId="0" nodeType="afterEffect">
                                  <p:stCondLst>
                                    <p:cond delay="0"/>
                                  </p:stCondLst>
                                  <p:childTnLst>
                                    <p:set>
                                      <p:cBhvr>
                                        <p:cTn id="34" dur="1" fill="hold">
                                          <p:stCondLst>
                                            <p:cond delay="0"/>
                                          </p:stCondLst>
                                        </p:cTn>
                                        <p:tgtEl>
                                          <p:spTgt spid="97"/>
                                        </p:tgtEl>
                                        <p:attrNameLst>
                                          <p:attrName>style.visibility</p:attrName>
                                        </p:attrNameLst>
                                      </p:cBhvr>
                                      <p:to>
                                        <p:strVal val="visible"/>
                                      </p:to>
                                    </p:set>
                                    <p:animEffect transition="in" filter="randombar(horizontal)">
                                      <p:cBhvr>
                                        <p:cTn id="35" dur="500"/>
                                        <p:tgtEl>
                                          <p:spTgt spid="97"/>
                                        </p:tgtEl>
                                      </p:cBhvr>
                                    </p:animEffect>
                                  </p:childTnLst>
                                </p:cTn>
                              </p:par>
                            </p:childTnLst>
                          </p:cTn>
                        </p:par>
                        <p:par>
                          <p:cTn id="36" fill="hold">
                            <p:stCondLst>
                              <p:cond delay="3400"/>
                            </p:stCondLst>
                            <p:childTnLst>
                              <p:par>
                                <p:cTn id="37" presetID="49" presetClass="entr" presetSubtype="0" decel="100000" fill="hold" nodeType="afterEffect">
                                  <p:stCondLst>
                                    <p:cond delay="0"/>
                                  </p:stCondLst>
                                  <p:childTnLst>
                                    <p:set>
                                      <p:cBhvr>
                                        <p:cTn id="38" dur="1" fill="hold">
                                          <p:stCondLst>
                                            <p:cond delay="0"/>
                                          </p:stCondLst>
                                        </p:cTn>
                                        <p:tgtEl>
                                          <p:spTgt spid="84"/>
                                        </p:tgtEl>
                                        <p:attrNameLst>
                                          <p:attrName>style.visibility</p:attrName>
                                        </p:attrNameLst>
                                      </p:cBhvr>
                                      <p:to>
                                        <p:strVal val="visible"/>
                                      </p:to>
                                    </p:set>
                                    <p:anim calcmode="lin" valueType="num">
                                      <p:cBhvr>
                                        <p:cTn id="39" dur="500" fill="hold"/>
                                        <p:tgtEl>
                                          <p:spTgt spid="84"/>
                                        </p:tgtEl>
                                        <p:attrNameLst>
                                          <p:attrName>ppt_w</p:attrName>
                                        </p:attrNameLst>
                                      </p:cBhvr>
                                      <p:tavLst>
                                        <p:tav tm="0">
                                          <p:val>
                                            <p:fltVal val="0"/>
                                          </p:val>
                                        </p:tav>
                                        <p:tav tm="100000">
                                          <p:val>
                                            <p:strVal val="#ppt_w"/>
                                          </p:val>
                                        </p:tav>
                                      </p:tavLst>
                                    </p:anim>
                                    <p:anim calcmode="lin" valueType="num">
                                      <p:cBhvr>
                                        <p:cTn id="40" dur="500" fill="hold"/>
                                        <p:tgtEl>
                                          <p:spTgt spid="84"/>
                                        </p:tgtEl>
                                        <p:attrNameLst>
                                          <p:attrName>ppt_h</p:attrName>
                                        </p:attrNameLst>
                                      </p:cBhvr>
                                      <p:tavLst>
                                        <p:tav tm="0">
                                          <p:val>
                                            <p:fltVal val="0"/>
                                          </p:val>
                                        </p:tav>
                                        <p:tav tm="100000">
                                          <p:val>
                                            <p:strVal val="#ppt_h"/>
                                          </p:val>
                                        </p:tav>
                                      </p:tavLst>
                                    </p:anim>
                                    <p:anim calcmode="lin" valueType="num">
                                      <p:cBhvr>
                                        <p:cTn id="41" dur="500" fill="hold"/>
                                        <p:tgtEl>
                                          <p:spTgt spid="84"/>
                                        </p:tgtEl>
                                        <p:attrNameLst>
                                          <p:attrName>style.rotation</p:attrName>
                                        </p:attrNameLst>
                                      </p:cBhvr>
                                      <p:tavLst>
                                        <p:tav tm="0">
                                          <p:val>
                                            <p:fltVal val="360"/>
                                          </p:val>
                                        </p:tav>
                                        <p:tav tm="100000">
                                          <p:val>
                                            <p:fltVal val="0"/>
                                          </p:val>
                                        </p:tav>
                                      </p:tavLst>
                                    </p:anim>
                                    <p:animEffect transition="in" filter="fade">
                                      <p:cBhvr>
                                        <p:cTn id="42" dur="500"/>
                                        <p:tgtEl>
                                          <p:spTgt spid="84"/>
                                        </p:tgtEl>
                                      </p:cBhvr>
                                    </p:animEffect>
                                  </p:childTnLst>
                                </p:cTn>
                              </p:par>
                            </p:childTnLst>
                          </p:cTn>
                        </p:par>
                        <p:par>
                          <p:cTn id="43" fill="hold">
                            <p:stCondLst>
                              <p:cond delay="3900"/>
                            </p:stCondLst>
                            <p:childTnLst>
                              <p:par>
                                <p:cTn id="44" presetID="23" presetClass="entr" presetSubtype="16" fill="hold" grpId="0" nodeType="afterEffect">
                                  <p:stCondLst>
                                    <p:cond delay="0"/>
                                  </p:stCondLst>
                                  <p:iterate type="lt">
                                    <p:tmPct val="10000"/>
                                  </p:iterate>
                                  <p:childTnLst>
                                    <p:set>
                                      <p:cBhvr>
                                        <p:cTn id="45" dur="1" fill="hold">
                                          <p:stCondLst>
                                            <p:cond delay="0"/>
                                          </p:stCondLst>
                                        </p:cTn>
                                        <p:tgtEl>
                                          <p:spTgt spid="94"/>
                                        </p:tgtEl>
                                        <p:attrNameLst>
                                          <p:attrName>style.visibility</p:attrName>
                                        </p:attrNameLst>
                                      </p:cBhvr>
                                      <p:to>
                                        <p:strVal val="visible"/>
                                      </p:to>
                                    </p:set>
                                    <p:anim calcmode="lin" valueType="num">
                                      <p:cBhvr>
                                        <p:cTn id="46" dur="500" fill="hold"/>
                                        <p:tgtEl>
                                          <p:spTgt spid="94"/>
                                        </p:tgtEl>
                                        <p:attrNameLst>
                                          <p:attrName>ppt_w</p:attrName>
                                        </p:attrNameLst>
                                      </p:cBhvr>
                                      <p:tavLst>
                                        <p:tav tm="0">
                                          <p:val>
                                            <p:fltVal val="0"/>
                                          </p:val>
                                        </p:tav>
                                        <p:tav tm="100000">
                                          <p:val>
                                            <p:strVal val="#ppt_w"/>
                                          </p:val>
                                        </p:tav>
                                      </p:tavLst>
                                    </p:anim>
                                    <p:anim calcmode="lin" valueType="num">
                                      <p:cBhvr>
                                        <p:cTn id="47" dur="500" fill="hold"/>
                                        <p:tgtEl>
                                          <p:spTgt spid="94"/>
                                        </p:tgtEl>
                                        <p:attrNameLst>
                                          <p:attrName>ppt_h</p:attrName>
                                        </p:attrNameLst>
                                      </p:cBhvr>
                                      <p:tavLst>
                                        <p:tav tm="0">
                                          <p:val>
                                            <p:fltVal val="0"/>
                                          </p:val>
                                        </p:tav>
                                        <p:tav tm="100000">
                                          <p:val>
                                            <p:strVal val="#ppt_h"/>
                                          </p:val>
                                        </p:tav>
                                      </p:tavLst>
                                    </p:anim>
                                  </p:childTnLst>
                                </p:cTn>
                              </p:par>
                            </p:childTnLst>
                          </p:cTn>
                        </p:par>
                        <p:par>
                          <p:cTn id="48" fill="hold">
                            <p:stCondLst>
                              <p:cond delay="4600"/>
                            </p:stCondLst>
                            <p:childTnLst>
                              <p:par>
                                <p:cTn id="49" presetID="14" presetClass="entr" presetSubtype="10" fill="hold" grpId="0" nodeType="afterEffect">
                                  <p:stCondLst>
                                    <p:cond delay="0"/>
                                  </p:stCondLst>
                                  <p:childTnLst>
                                    <p:set>
                                      <p:cBhvr>
                                        <p:cTn id="50" dur="1" fill="hold">
                                          <p:stCondLst>
                                            <p:cond delay="0"/>
                                          </p:stCondLst>
                                        </p:cTn>
                                        <p:tgtEl>
                                          <p:spTgt spid="98"/>
                                        </p:tgtEl>
                                        <p:attrNameLst>
                                          <p:attrName>style.visibility</p:attrName>
                                        </p:attrNameLst>
                                      </p:cBhvr>
                                      <p:to>
                                        <p:strVal val="visible"/>
                                      </p:to>
                                    </p:set>
                                    <p:animEffect transition="in" filter="randombar(horizontal)">
                                      <p:cBhvr>
                                        <p:cTn id="51" dur="500"/>
                                        <p:tgtEl>
                                          <p:spTgt spid="98"/>
                                        </p:tgtEl>
                                      </p:cBhvr>
                                    </p:animEffect>
                                  </p:childTnLst>
                                </p:cTn>
                              </p:par>
                            </p:childTnLst>
                          </p:cTn>
                        </p:par>
                        <p:par>
                          <p:cTn id="52" fill="hold">
                            <p:stCondLst>
                              <p:cond delay="5100"/>
                            </p:stCondLst>
                            <p:childTnLst>
                              <p:par>
                                <p:cTn id="53" presetID="49" presetClass="entr" presetSubtype="0" decel="100000" fill="hold" grpId="0" nodeType="afterEffect">
                                  <p:stCondLst>
                                    <p:cond delay="0"/>
                                  </p:stCondLst>
                                  <p:childTnLst>
                                    <p:set>
                                      <p:cBhvr>
                                        <p:cTn id="54" dur="1" fill="hold">
                                          <p:stCondLst>
                                            <p:cond delay="0"/>
                                          </p:stCondLst>
                                        </p:cTn>
                                        <p:tgtEl>
                                          <p:spTgt spid="91"/>
                                        </p:tgtEl>
                                        <p:attrNameLst>
                                          <p:attrName>style.visibility</p:attrName>
                                        </p:attrNameLst>
                                      </p:cBhvr>
                                      <p:to>
                                        <p:strVal val="visible"/>
                                      </p:to>
                                    </p:set>
                                    <p:anim calcmode="lin" valueType="num">
                                      <p:cBhvr>
                                        <p:cTn id="55" dur="500" fill="hold"/>
                                        <p:tgtEl>
                                          <p:spTgt spid="91"/>
                                        </p:tgtEl>
                                        <p:attrNameLst>
                                          <p:attrName>ppt_w</p:attrName>
                                        </p:attrNameLst>
                                      </p:cBhvr>
                                      <p:tavLst>
                                        <p:tav tm="0">
                                          <p:val>
                                            <p:fltVal val="0"/>
                                          </p:val>
                                        </p:tav>
                                        <p:tav tm="100000">
                                          <p:val>
                                            <p:strVal val="#ppt_w"/>
                                          </p:val>
                                        </p:tav>
                                      </p:tavLst>
                                    </p:anim>
                                    <p:anim calcmode="lin" valueType="num">
                                      <p:cBhvr>
                                        <p:cTn id="56" dur="500" fill="hold"/>
                                        <p:tgtEl>
                                          <p:spTgt spid="91"/>
                                        </p:tgtEl>
                                        <p:attrNameLst>
                                          <p:attrName>ppt_h</p:attrName>
                                        </p:attrNameLst>
                                      </p:cBhvr>
                                      <p:tavLst>
                                        <p:tav tm="0">
                                          <p:val>
                                            <p:fltVal val="0"/>
                                          </p:val>
                                        </p:tav>
                                        <p:tav tm="100000">
                                          <p:val>
                                            <p:strVal val="#ppt_h"/>
                                          </p:val>
                                        </p:tav>
                                      </p:tavLst>
                                    </p:anim>
                                    <p:anim calcmode="lin" valueType="num">
                                      <p:cBhvr>
                                        <p:cTn id="57" dur="500" fill="hold"/>
                                        <p:tgtEl>
                                          <p:spTgt spid="91"/>
                                        </p:tgtEl>
                                        <p:attrNameLst>
                                          <p:attrName>style.rotation</p:attrName>
                                        </p:attrNameLst>
                                      </p:cBhvr>
                                      <p:tavLst>
                                        <p:tav tm="0">
                                          <p:val>
                                            <p:fltVal val="360"/>
                                          </p:val>
                                        </p:tav>
                                        <p:tav tm="100000">
                                          <p:val>
                                            <p:fltVal val="0"/>
                                          </p:val>
                                        </p:tav>
                                      </p:tavLst>
                                    </p:anim>
                                    <p:animEffect transition="in" filter="fade">
                                      <p:cBhvr>
                                        <p:cTn id="58" dur="500"/>
                                        <p:tgtEl>
                                          <p:spTgt spid="91"/>
                                        </p:tgtEl>
                                      </p:cBhvr>
                                    </p:animEffect>
                                  </p:childTnLst>
                                </p:cTn>
                              </p:par>
                            </p:childTnLst>
                          </p:cTn>
                        </p:par>
                        <p:par>
                          <p:cTn id="59" fill="hold">
                            <p:stCondLst>
                              <p:cond delay="5600"/>
                            </p:stCondLst>
                            <p:childTnLst>
                              <p:par>
                                <p:cTn id="60" presetID="23" presetClass="entr" presetSubtype="16" fill="hold" grpId="0" nodeType="afterEffect">
                                  <p:stCondLst>
                                    <p:cond delay="0"/>
                                  </p:stCondLst>
                                  <p:iterate type="lt">
                                    <p:tmPct val="10000"/>
                                  </p:iterate>
                                  <p:childTnLst>
                                    <p:set>
                                      <p:cBhvr>
                                        <p:cTn id="61" dur="1" fill="hold">
                                          <p:stCondLst>
                                            <p:cond delay="0"/>
                                          </p:stCondLst>
                                        </p:cTn>
                                        <p:tgtEl>
                                          <p:spTgt spid="95"/>
                                        </p:tgtEl>
                                        <p:attrNameLst>
                                          <p:attrName>style.visibility</p:attrName>
                                        </p:attrNameLst>
                                      </p:cBhvr>
                                      <p:to>
                                        <p:strVal val="visible"/>
                                      </p:to>
                                    </p:set>
                                    <p:anim calcmode="lin" valueType="num">
                                      <p:cBhvr>
                                        <p:cTn id="62" dur="500" fill="hold"/>
                                        <p:tgtEl>
                                          <p:spTgt spid="95"/>
                                        </p:tgtEl>
                                        <p:attrNameLst>
                                          <p:attrName>ppt_w</p:attrName>
                                        </p:attrNameLst>
                                      </p:cBhvr>
                                      <p:tavLst>
                                        <p:tav tm="0">
                                          <p:val>
                                            <p:fltVal val="0"/>
                                          </p:val>
                                        </p:tav>
                                        <p:tav tm="100000">
                                          <p:val>
                                            <p:strVal val="#ppt_w"/>
                                          </p:val>
                                        </p:tav>
                                      </p:tavLst>
                                    </p:anim>
                                    <p:anim calcmode="lin" valueType="num">
                                      <p:cBhvr>
                                        <p:cTn id="63" dur="500" fill="hold"/>
                                        <p:tgtEl>
                                          <p:spTgt spid="95"/>
                                        </p:tgtEl>
                                        <p:attrNameLst>
                                          <p:attrName>ppt_h</p:attrName>
                                        </p:attrNameLst>
                                      </p:cBhvr>
                                      <p:tavLst>
                                        <p:tav tm="0">
                                          <p:val>
                                            <p:fltVal val="0"/>
                                          </p:val>
                                        </p:tav>
                                        <p:tav tm="100000">
                                          <p:val>
                                            <p:strVal val="#ppt_h"/>
                                          </p:val>
                                        </p:tav>
                                      </p:tavLst>
                                    </p:anim>
                                  </p:childTnLst>
                                </p:cTn>
                              </p:par>
                            </p:childTnLst>
                          </p:cTn>
                        </p:par>
                        <p:par>
                          <p:cTn id="64" fill="hold">
                            <p:stCondLst>
                              <p:cond delay="6350"/>
                            </p:stCondLst>
                            <p:childTnLst>
                              <p:par>
                                <p:cTn id="65" presetID="14" presetClass="entr" presetSubtype="10" fill="hold" grpId="0" nodeType="afterEffect">
                                  <p:stCondLst>
                                    <p:cond delay="0"/>
                                  </p:stCondLst>
                                  <p:childTnLst>
                                    <p:set>
                                      <p:cBhvr>
                                        <p:cTn id="66" dur="1" fill="hold">
                                          <p:stCondLst>
                                            <p:cond delay="0"/>
                                          </p:stCondLst>
                                        </p:cTn>
                                        <p:tgtEl>
                                          <p:spTgt spid="99"/>
                                        </p:tgtEl>
                                        <p:attrNameLst>
                                          <p:attrName>style.visibility</p:attrName>
                                        </p:attrNameLst>
                                      </p:cBhvr>
                                      <p:to>
                                        <p:strVal val="visible"/>
                                      </p:to>
                                    </p:set>
                                    <p:animEffect transition="in" filter="randombar(horizontal)">
                                      <p:cBhvr>
                                        <p:cTn id="67" dur="500"/>
                                        <p:tgtEl>
                                          <p:spTgt spid="99"/>
                                        </p:tgtEl>
                                      </p:cBhvr>
                                    </p:animEffect>
                                  </p:childTnLst>
                                </p:cTn>
                              </p:par>
                            </p:childTnLst>
                          </p:cTn>
                        </p:par>
                        <p:par>
                          <p:cTn id="68" fill="hold">
                            <p:stCondLst>
                              <p:cond delay="6850"/>
                            </p:stCondLst>
                            <p:childTnLst>
                              <p:par>
                                <p:cTn id="69" presetID="16" presetClass="entr" presetSubtype="21" fill="hold" nodeType="afterEffect">
                                  <p:stCondLst>
                                    <p:cond delay="0"/>
                                  </p:stCondLst>
                                  <p:childTnLst>
                                    <p:set>
                                      <p:cBhvr>
                                        <p:cTn id="70" dur="1" fill="hold">
                                          <p:stCondLst>
                                            <p:cond delay="0"/>
                                          </p:stCondLst>
                                        </p:cTn>
                                        <p:tgtEl>
                                          <p:spTgt spid="101"/>
                                        </p:tgtEl>
                                        <p:attrNameLst>
                                          <p:attrName>style.visibility</p:attrName>
                                        </p:attrNameLst>
                                      </p:cBhvr>
                                      <p:to>
                                        <p:strVal val="visible"/>
                                      </p:to>
                                    </p:set>
                                    <p:animEffect transition="in" filter="barn(inVertical)">
                                      <p:cBhvr>
                                        <p:cTn id="71" dur="500"/>
                                        <p:tgtEl>
                                          <p:spTgt spid="101"/>
                                        </p:tgtEl>
                                      </p:cBhvr>
                                    </p:animEffect>
                                  </p:childTnLst>
                                </p:cTn>
                              </p:par>
                            </p:childTnLst>
                          </p:cTn>
                        </p:par>
                        <p:par>
                          <p:cTn id="72" fill="hold">
                            <p:stCondLst>
                              <p:cond delay="7350"/>
                            </p:stCondLst>
                            <p:childTnLst>
                              <p:par>
                                <p:cTn id="73" presetID="14" presetClass="entr" presetSubtype="10" fill="hold" grpId="0" nodeType="afterEffect">
                                  <p:stCondLst>
                                    <p:cond delay="0"/>
                                  </p:stCondLst>
                                  <p:childTnLst>
                                    <p:set>
                                      <p:cBhvr>
                                        <p:cTn id="74" dur="1" fill="hold">
                                          <p:stCondLst>
                                            <p:cond delay="0"/>
                                          </p:stCondLst>
                                        </p:cTn>
                                        <p:tgtEl>
                                          <p:spTgt spid="100"/>
                                        </p:tgtEl>
                                        <p:attrNameLst>
                                          <p:attrName>style.visibility</p:attrName>
                                        </p:attrNameLst>
                                      </p:cBhvr>
                                      <p:to>
                                        <p:strVal val="visible"/>
                                      </p:to>
                                    </p:set>
                                    <p:animEffect transition="in" filter="randombar(horizontal)">
                                      <p:cBhvr>
                                        <p:cTn id="75" dur="500"/>
                                        <p:tgtEl>
                                          <p:spTgt spid="100"/>
                                        </p:tgtEl>
                                      </p:cBhvr>
                                    </p:animEffect>
                                  </p:childTnLst>
                                </p:cTn>
                              </p:par>
                            </p:childTnLst>
                          </p:cTn>
                        </p:par>
                        <p:par>
                          <p:cTn id="76" fill="hold">
                            <p:stCondLst>
                              <p:cond delay="7850"/>
                            </p:stCondLst>
                            <p:childTnLst>
                              <p:par>
                                <p:cTn id="77" presetID="47" presetClass="entr" presetSubtype="0" fill="hold" nodeType="after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1000"/>
                                        <p:tgtEl>
                                          <p:spTgt spid="6"/>
                                        </p:tgtEl>
                                      </p:cBhvr>
                                    </p:animEffect>
                                    <p:anim calcmode="lin" valueType="num">
                                      <p:cBhvr>
                                        <p:cTn id="80" dur="1000" fill="hold"/>
                                        <p:tgtEl>
                                          <p:spTgt spid="6"/>
                                        </p:tgtEl>
                                        <p:attrNameLst>
                                          <p:attrName>ppt_x</p:attrName>
                                        </p:attrNameLst>
                                      </p:cBhvr>
                                      <p:tavLst>
                                        <p:tav tm="0">
                                          <p:val>
                                            <p:strVal val="#ppt_x"/>
                                          </p:val>
                                        </p:tav>
                                        <p:tav tm="100000">
                                          <p:val>
                                            <p:strVal val="#ppt_x"/>
                                          </p:val>
                                        </p:tav>
                                      </p:tavLst>
                                    </p:anim>
                                    <p:anim calcmode="lin" valueType="num">
                                      <p:cBhvr>
                                        <p:cTn id="8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p:bldP spid="93" grpId="0"/>
      <p:bldP spid="94" grpId="0"/>
      <p:bldP spid="95" grpId="0"/>
      <p:bldP spid="96" grpId="0"/>
      <p:bldP spid="97" grpId="0"/>
      <p:bldP spid="98" grpId="0"/>
      <p:bldP spid="99" grpId="0"/>
      <p:bldP spid="10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5"/>
          <p:cNvSpPr txBox="1"/>
          <p:nvPr/>
        </p:nvSpPr>
        <p:spPr>
          <a:xfrm>
            <a:off x="3934460" y="3973830"/>
            <a:ext cx="4323715" cy="369332"/>
          </a:xfrm>
          <a:prstGeom prst="rect">
            <a:avLst/>
          </a:prstGeom>
          <a:noFill/>
        </p:spPr>
        <p:txBody>
          <a:bodyPr wrap="square" rtlCol="0">
            <a:spAutoFit/>
            <a:scene3d>
              <a:camera prst="orthographicFront"/>
              <a:lightRig rig="threePt" dir="t"/>
            </a:scene3d>
          </a:bodyPr>
          <a:lstStyle/>
          <a:p>
            <a:pPr lvl="0" algn="ctr" fontAlgn="base"/>
            <a:r>
              <a:rPr lang="zh-CN" altLang="en-US" strike="noStrike" noProof="1">
                <a:solidFill>
                  <a:schemeClr val="tx1">
                    <a:lumMod val="85000"/>
                    <a:lumOff val="15000"/>
                  </a:schemeClr>
                </a:solidFill>
                <a:latin typeface="微软雅黑" panose="020B0503020204020204" charset="-122"/>
                <a:ea typeface="微软雅黑" panose="020B0503020204020204" charset="-122"/>
                <a:cs typeface="+mn-cs"/>
                <a:sym typeface="微软雅黑" panose="020B0503020204020204" charset="-122"/>
              </a:rPr>
              <a:t>文字是很有艺术性的</a:t>
            </a:r>
            <a:endParaRPr lang="zh-CN" altLang="zh-CN" strike="noStrike" noProof="1">
              <a:solidFill>
                <a:schemeClr val="tx1">
                  <a:lumMod val="85000"/>
                  <a:lumOff val="15000"/>
                </a:schemeClr>
              </a:solidFill>
              <a:latin typeface="微软雅黑" panose="020B0503020204020204" charset="-122"/>
              <a:ea typeface="微软雅黑" panose="020B0503020204020204" charset="-122"/>
              <a:cs typeface="+mn-cs"/>
              <a:sym typeface="微软雅黑" panose="020B0503020204020204" charset="-122"/>
            </a:endParaRPr>
          </a:p>
        </p:txBody>
      </p:sp>
      <p:sp>
        <p:nvSpPr>
          <p:cNvPr id="5" name="文本框 11"/>
          <p:cNvSpPr txBox="1"/>
          <p:nvPr/>
        </p:nvSpPr>
        <p:spPr>
          <a:xfrm>
            <a:off x="5311775" y="2648585"/>
            <a:ext cx="1532255" cy="523220"/>
          </a:xfrm>
          <a:prstGeom prst="rect">
            <a:avLst/>
          </a:prstGeom>
          <a:solidFill>
            <a:srgbClr val="FFC000"/>
          </a:solidFill>
          <a:ln w="9525">
            <a:noFill/>
          </a:ln>
        </p:spPr>
        <p:txBody>
          <a:bodyPr wrap="square" anchor="t">
            <a:spAutoFit/>
          </a:bodyPr>
          <a:lstStyle/>
          <a:p>
            <a:pPr lvl="0"/>
            <a:r>
              <a:rPr lang="en-US" altLang="en-US" sz="2800" dirty="0">
                <a:solidFill>
                  <a:schemeClr val="bg1"/>
                </a:solidFill>
                <a:latin typeface="微软雅黑" panose="020B0503020204020204" charset="-122"/>
                <a:ea typeface="微软雅黑" panose="020B0503020204020204" charset="-122"/>
              </a:rPr>
              <a:t> PART </a:t>
            </a:r>
            <a:r>
              <a:rPr lang="en-US" altLang="zh-CN" sz="2800" dirty="0">
                <a:solidFill>
                  <a:schemeClr val="bg1"/>
                </a:solidFill>
                <a:latin typeface="微软雅黑" panose="020B0503020204020204" charset="-122"/>
                <a:ea typeface="微软雅黑" panose="020B0503020204020204" charset="-122"/>
              </a:rPr>
              <a:t>3</a:t>
            </a:r>
          </a:p>
        </p:txBody>
      </p:sp>
      <p:grpSp>
        <p:nvGrpSpPr>
          <p:cNvPr id="6" name="组合 5"/>
          <p:cNvGrpSpPr/>
          <p:nvPr/>
        </p:nvGrpSpPr>
        <p:grpSpPr>
          <a:xfrm>
            <a:off x="4164965" y="3294698"/>
            <a:ext cx="3826510" cy="646430"/>
            <a:chOff x="6559" y="4866"/>
            <a:chExt cx="6026" cy="1018"/>
          </a:xfrm>
        </p:grpSpPr>
        <p:sp>
          <p:nvSpPr>
            <p:cNvPr id="7" name="文本框 11"/>
            <p:cNvSpPr txBox="1"/>
            <p:nvPr/>
          </p:nvSpPr>
          <p:spPr>
            <a:xfrm>
              <a:off x="7137" y="4866"/>
              <a:ext cx="4870" cy="1018"/>
            </a:xfrm>
            <a:prstGeom prst="rect">
              <a:avLst/>
            </a:prstGeom>
            <a:noFill/>
            <a:ln w="9525">
              <a:noFill/>
            </a:ln>
          </p:spPr>
          <p:txBody>
            <a:bodyPr wrap="square" anchor="t">
              <a:spAutoFit/>
            </a:bodyPr>
            <a:lstStyle/>
            <a:p>
              <a:pPr lvl="0" algn="ctr"/>
              <a:r>
                <a:rPr lang="zh-CN" altLang="en-US" sz="3600" dirty="0">
                  <a:solidFill>
                    <a:schemeClr val="tx1">
                      <a:lumMod val="85000"/>
                      <a:lumOff val="15000"/>
                    </a:schemeClr>
                  </a:solidFill>
                  <a:latin typeface="微软雅黑" panose="020B0503020204020204" charset="-122"/>
                  <a:ea typeface="微软雅黑" panose="020B0503020204020204" charset="-122"/>
                </a:rPr>
                <a:t>标题</a:t>
              </a:r>
            </a:p>
          </p:txBody>
        </p:sp>
        <p:sp>
          <p:nvSpPr>
            <p:cNvPr id="8" name="矩形 7"/>
            <p:cNvSpPr/>
            <p:nvPr/>
          </p:nvSpPr>
          <p:spPr>
            <a:xfrm>
              <a:off x="6559" y="5372"/>
              <a:ext cx="1062" cy="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9" name="矩形 8"/>
            <p:cNvSpPr/>
            <p:nvPr/>
          </p:nvSpPr>
          <p:spPr>
            <a:xfrm>
              <a:off x="11523" y="5372"/>
              <a:ext cx="1062" cy="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spTree>
    <p:extLst>
      <p:ext uri="{BB962C8B-B14F-4D97-AF65-F5344CB8AC3E}">
        <p14:creationId xmlns:p14="http://schemas.microsoft.com/office/powerpoint/2010/main" val="86003787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6000" y="542925"/>
            <a:ext cx="11520000" cy="177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27965" y="56515"/>
            <a:ext cx="1308100" cy="400110"/>
          </a:xfrm>
          <a:prstGeom prst="rect">
            <a:avLst/>
          </a:prstGeom>
          <a:solidFill>
            <a:srgbClr val="FFC000"/>
          </a:solidFill>
        </p:spPr>
        <p:txBody>
          <a:bodyPr wrap="square" rtlCol="0" anchor="t">
            <a:spAutoFit/>
          </a:bodyPr>
          <a:lstStyle/>
          <a:p>
            <a:pPr algn="ctr"/>
            <a:r>
              <a:rPr lang="zh-CN" altLang="en-US" sz="2000" b="1" dirty="0">
                <a:solidFill>
                  <a:schemeClr val="bg1"/>
                </a:solidFill>
                <a:latin typeface="微软雅黑" panose="020B0503020204020204" charset="-122"/>
                <a:ea typeface="微软雅黑" panose="020B0503020204020204" charset="-122"/>
                <a:sym typeface="宋体" panose="02010600030101010101" pitchFamily="2" charset="-122"/>
              </a:rPr>
              <a:t>标题</a:t>
            </a:r>
          </a:p>
        </p:txBody>
      </p:sp>
      <p:sp>
        <p:nvSpPr>
          <p:cNvPr id="6" name="等腰三角形 5"/>
          <p:cNvSpPr/>
          <p:nvPr/>
        </p:nvSpPr>
        <p:spPr>
          <a:xfrm>
            <a:off x="1126654" y="4850902"/>
            <a:ext cx="1471299" cy="216024"/>
          </a:xfrm>
          <a:prstGeom prst="triangle">
            <a:avLst/>
          </a:prstGeom>
          <a:solidFill>
            <a:schemeClr val="bg1">
              <a:lumMod val="65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latin typeface="微软雅黑" panose="020B0503020204020204" pitchFamily="34" charset="-122"/>
              <a:ea typeface="微软雅黑" panose="020B0503020204020204" pitchFamily="34" charset="-122"/>
            </a:endParaRPr>
          </a:p>
        </p:txBody>
      </p:sp>
      <p:sp>
        <p:nvSpPr>
          <p:cNvPr id="7" name="等腰三角形 6"/>
          <p:cNvSpPr/>
          <p:nvPr/>
        </p:nvSpPr>
        <p:spPr>
          <a:xfrm>
            <a:off x="2270997" y="4130822"/>
            <a:ext cx="1471299" cy="936104"/>
          </a:xfrm>
          <a:prstGeom prst="triangle">
            <a:avLst/>
          </a:prstGeom>
          <a:solidFill>
            <a:schemeClr val="bg1">
              <a:lumMod val="65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latin typeface="微软雅黑" panose="020B0503020204020204" pitchFamily="34" charset="-122"/>
              <a:ea typeface="微软雅黑" panose="020B0503020204020204" pitchFamily="34" charset="-122"/>
            </a:endParaRPr>
          </a:p>
        </p:txBody>
      </p:sp>
      <p:sp>
        <p:nvSpPr>
          <p:cNvPr id="8" name="等腰三角形 7"/>
          <p:cNvSpPr/>
          <p:nvPr/>
        </p:nvSpPr>
        <p:spPr>
          <a:xfrm>
            <a:off x="3415341" y="3122710"/>
            <a:ext cx="1471299" cy="1944216"/>
          </a:xfrm>
          <a:prstGeom prst="triangle">
            <a:avLst/>
          </a:prstGeom>
          <a:solidFill>
            <a:schemeClr val="bg1">
              <a:lumMod val="65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latin typeface="微软雅黑" panose="020B0503020204020204" pitchFamily="34" charset="-122"/>
              <a:ea typeface="微软雅黑" panose="020B0503020204020204" pitchFamily="34" charset="-122"/>
            </a:endParaRPr>
          </a:p>
        </p:txBody>
      </p:sp>
      <p:sp>
        <p:nvSpPr>
          <p:cNvPr id="9" name="等腰三角形 8"/>
          <p:cNvSpPr/>
          <p:nvPr/>
        </p:nvSpPr>
        <p:spPr>
          <a:xfrm>
            <a:off x="4559684" y="1898574"/>
            <a:ext cx="1471299" cy="3168352"/>
          </a:xfrm>
          <a:prstGeom prst="triangle">
            <a:avLst/>
          </a:prstGeom>
          <a:solidFill>
            <a:srgbClr val="FFC0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C000"/>
              </a:solidFill>
            </a:endParaRPr>
          </a:p>
        </p:txBody>
      </p:sp>
      <p:sp>
        <p:nvSpPr>
          <p:cNvPr id="10" name="等腰三角形 9"/>
          <p:cNvSpPr/>
          <p:nvPr/>
        </p:nvSpPr>
        <p:spPr>
          <a:xfrm>
            <a:off x="5704027" y="3467424"/>
            <a:ext cx="1471299" cy="1599502"/>
          </a:xfrm>
          <a:prstGeom prst="triangle">
            <a:avLst/>
          </a:prstGeom>
          <a:solidFill>
            <a:schemeClr val="bg1">
              <a:lumMod val="75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latin typeface="微软雅黑" panose="020B0503020204020204" pitchFamily="34" charset="-122"/>
              <a:ea typeface="微软雅黑" panose="020B0503020204020204" pitchFamily="34" charset="-122"/>
            </a:endParaRPr>
          </a:p>
        </p:txBody>
      </p:sp>
      <p:sp>
        <p:nvSpPr>
          <p:cNvPr id="11" name="TextBox 7"/>
          <p:cNvSpPr txBox="1"/>
          <p:nvPr/>
        </p:nvSpPr>
        <p:spPr>
          <a:xfrm>
            <a:off x="1490605" y="5273658"/>
            <a:ext cx="743396" cy="369332"/>
          </a:xfrm>
          <a:prstGeom prst="rect">
            <a:avLst/>
          </a:prstGeom>
          <a:noFill/>
        </p:spPr>
        <p:txBody>
          <a:bodyPr wrap="square" rtlCol="0">
            <a:spAutoFit/>
          </a:bodyPr>
          <a:lstStyle/>
          <a:p>
            <a:pPr algn="ctr"/>
            <a:r>
              <a:rPr lang="zh-CN" altLang="en-US">
                <a:solidFill>
                  <a:srgbClr val="FFC000"/>
                </a:solidFill>
                <a:latin typeface="微软雅黑" panose="020B0503020204020204" pitchFamily="34" charset="-122"/>
                <a:ea typeface="微软雅黑" panose="020B0503020204020204" pitchFamily="34" charset="-122"/>
                <a:cs typeface="华文黑体" panose="02010600030101010101" pitchFamily="2" charset="-122"/>
              </a:rPr>
              <a:t>标题</a:t>
            </a:r>
          </a:p>
        </p:txBody>
      </p:sp>
      <p:sp>
        <p:nvSpPr>
          <p:cNvPr id="12" name="TextBox 8"/>
          <p:cNvSpPr txBox="1"/>
          <p:nvPr/>
        </p:nvSpPr>
        <p:spPr>
          <a:xfrm>
            <a:off x="2634948" y="5273658"/>
            <a:ext cx="743396" cy="369332"/>
          </a:xfrm>
          <a:prstGeom prst="rect">
            <a:avLst/>
          </a:prstGeom>
          <a:noFill/>
        </p:spPr>
        <p:txBody>
          <a:bodyPr wrap="square" rtlCol="0">
            <a:spAutoFit/>
          </a:bodyPr>
          <a:lstStyle/>
          <a:p>
            <a:pPr algn="ctr"/>
            <a:r>
              <a:rPr lang="zh-CN" altLang="en-US">
                <a:solidFill>
                  <a:srgbClr val="FFC000"/>
                </a:solidFill>
                <a:latin typeface="微软雅黑" panose="020B0503020204020204" pitchFamily="34" charset="-122"/>
                <a:ea typeface="微软雅黑" panose="020B0503020204020204" pitchFamily="34" charset="-122"/>
                <a:cs typeface="华文黑体" panose="02010600030101010101" pitchFamily="2" charset="-122"/>
              </a:rPr>
              <a:t>标题</a:t>
            </a:r>
          </a:p>
        </p:txBody>
      </p:sp>
      <p:sp>
        <p:nvSpPr>
          <p:cNvPr id="13" name="TextBox 9"/>
          <p:cNvSpPr txBox="1"/>
          <p:nvPr/>
        </p:nvSpPr>
        <p:spPr>
          <a:xfrm>
            <a:off x="3779292" y="5273658"/>
            <a:ext cx="743396" cy="369332"/>
          </a:xfrm>
          <a:prstGeom prst="rect">
            <a:avLst/>
          </a:prstGeom>
          <a:noFill/>
        </p:spPr>
        <p:txBody>
          <a:bodyPr wrap="square" rtlCol="0">
            <a:spAutoFit/>
          </a:bodyPr>
          <a:lstStyle/>
          <a:p>
            <a:pPr algn="ctr"/>
            <a:r>
              <a:rPr lang="zh-CN" altLang="en-US">
                <a:solidFill>
                  <a:srgbClr val="FFC000"/>
                </a:solidFill>
                <a:latin typeface="微软雅黑" panose="020B0503020204020204" pitchFamily="34" charset="-122"/>
                <a:ea typeface="微软雅黑" panose="020B0503020204020204" pitchFamily="34" charset="-122"/>
                <a:cs typeface="华文黑体" panose="02010600030101010101" pitchFamily="2" charset="-122"/>
              </a:rPr>
              <a:t>标题</a:t>
            </a:r>
          </a:p>
        </p:txBody>
      </p:sp>
      <p:sp>
        <p:nvSpPr>
          <p:cNvPr id="14" name="TextBox 10"/>
          <p:cNvSpPr txBox="1"/>
          <p:nvPr/>
        </p:nvSpPr>
        <p:spPr>
          <a:xfrm>
            <a:off x="4923635" y="5273658"/>
            <a:ext cx="743396" cy="369332"/>
          </a:xfrm>
          <a:prstGeom prst="rect">
            <a:avLst/>
          </a:prstGeom>
          <a:noFill/>
        </p:spPr>
        <p:txBody>
          <a:bodyPr wrap="square" rtlCol="0">
            <a:spAutoFit/>
          </a:bodyPr>
          <a:lstStyle/>
          <a:p>
            <a:pPr algn="ctr"/>
            <a:r>
              <a:rPr lang="zh-CN" altLang="en-US">
                <a:solidFill>
                  <a:srgbClr val="FFC000"/>
                </a:solidFill>
                <a:latin typeface="微软雅黑" panose="020B0503020204020204" pitchFamily="34" charset="-122"/>
                <a:ea typeface="微软雅黑" panose="020B0503020204020204" pitchFamily="34" charset="-122"/>
                <a:cs typeface="华文黑体" panose="02010600030101010101" pitchFamily="2" charset="-122"/>
              </a:rPr>
              <a:t>标题</a:t>
            </a:r>
          </a:p>
        </p:txBody>
      </p:sp>
      <p:sp>
        <p:nvSpPr>
          <p:cNvPr id="15" name="TextBox 11"/>
          <p:cNvSpPr txBox="1"/>
          <p:nvPr/>
        </p:nvSpPr>
        <p:spPr>
          <a:xfrm>
            <a:off x="6067978" y="5273658"/>
            <a:ext cx="743396" cy="369332"/>
          </a:xfrm>
          <a:prstGeom prst="rect">
            <a:avLst/>
          </a:prstGeom>
          <a:noFill/>
        </p:spPr>
        <p:txBody>
          <a:bodyPr wrap="square" rtlCol="0">
            <a:spAutoFit/>
          </a:bodyPr>
          <a:lstStyle/>
          <a:p>
            <a:pPr algn="ctr"/>
            <a:r>
              <a:rPr lang="zh-CN" altLang="en-US">
                <a:solidFill>
                  <a:srgbClr val="FFC000"/>
                </a:solidFill>
                <a:latin typeface="微软雅黑" panose="020B0503020204020204" pitchFamily="34" charset="-122"/>
                <a:ea typeface="微软雅黑" panose="020B0503020204020204" pitchFamily="34" charset="-122"/>
                <a:cs typeface="华文黑体" panose="02010600030101010101" pitchFamily="2" charset="-122"/>
              </a:rPr>
              <a:t>标题</a:t>
            </a:r>
          </a:p>
        </p:txBody>
      </p:sp>
      <p:sp>
        <p:nvSpPr>
          <p:cNvPr id="16" name="TextBox 12"/>
          <p:cNvSpPr txBox="1"/>
          <p:nvPr/>
        </p:nvSpPr>
        <p:spPr>
          <a:xfrm>
            <a:off x="1599250" y="4305506"/>
            <a:ext cx="545342" cy="338554"/>
          </a:xfrm>
          <a:prstGeom prst="rect">
            <a:avLst/>
          </a:prstGeom>
          <a:noFill/>
        </p:spPr>
        <p:txBody>
          <a:bodyPr wrap="none" rtlCol="0">
            <a:spAutoFit/>
          </a:bodyPr>
          <a:lstStyle/>
          <a:p>
            <a:r>
              <a:rPr lang="en-US" altLang="zh-CN" sz="1600">
                <a:solidFill>
                  <a:srgbClr val="FFC000"/>
                </a:solidFill>
                <a:latin typeface="微软雅黑" panose="020B0503020204020204" pitchFamily="34" charset="-122"/>
                <a:ea typeface="微软雅黑" panose="020B0503020204020204" pitchFamily="34" charset="-122"/>
              </a:rPr>
              <a:t>500</a:t>
            </a:r>
            <a:endParaRPr lang="zh-CN" altLang="en-US" sz="1600">
              <a:solidFill>
                <a:srgbClr val="FFC000"/>
              </a:solidFill>
              <a:latin typeface="微软雅黑" panose="020B0503020204020204" pitchFamily="34" charset="-122"/>
              <a:ea typeface="微软雅黑" panose="020B0503020204020204" pitchFamily="34" charset="-122"/>
            </a:endParaRPr>
          </a:p>
        </p:txBody>
      </p:sp>
      <p:sp>
        <p:nvSpPr>
          <p:cNvPr id="17" name="TextBox 13"/>
          <p:cNvSpPr txBox="1"/>
          <p:nvPr/>
        </p:nvSpPr>
        <p:spPr>
          <a:xfrm>
            <a:off x="2686687" y="3576244"/>
            <a:ext cx="665567" cy="338554"/>
          </a:xfrm>
          <a:prstGeom prst="rect">
            <a:avLst/>
          </a:prstGeom>
          <a:noFill/>
        </p:spPr>
        <p:txBody>
          <a:bodyPr wrap="none" rtlCol="0">
            <a:spAutoFit/>
          </a:bodyPr>
          <a:lstStyle/>
          <a:p>
            <a:r>
              <a:rPr lang="en-US" altLang="zh-CN" sz="1600">
                <a:solidFill>
                  <a:srgbClr val="FFC000"/>
                </a:solidFill>
                <a:latin typeface="微软雅黑" panose="020B0503020204020204" pitchFamily="34" charset="-122"/>
                <a:ea typeface="微软雅黑" panose="020B0503020204020204" pitchFamily="34" charset="-122"/>
              </a:rPr>
              <a:t>1000</a:t>
            </a:r>
            <a:endParaRPr lang="zh-CN" altLang="en-US" sz="1600">
              <a:solidFill>
                <a:srgbClr val="FFC000"/>
              </a:solidFill>
              <a:latin typeface="微软雅黑" panose="020B0503020204020204" pitchFamily="34" charset="-122"/>
              <a:ea typeface="微软雅黑" panose="020B0503020204020204" pitchFamily="34" charset="-122"/>
            </a:endParaRPr>
          </a:p>
        </p:txBody>
      </p:sp>
      <p:sp>
        <p:nvSpPr>
          <p:cNvPr id="18" name="TextBox 14"/>
          <p:cNvSpPr txBox="1"/>
          <p:nvPr/>
        </p:nvSpPr>
        <p:spPr>
          <a:xfrm>
            <a:off x="3831031" y="2636912"/>
            <a:ext cx="665567" cy="338554"/>
          </a:xfrm>
          <a:prstGeom prst="rect">
            <a:avLst/>
          </a:prstGeom>
          <a:noFill/>
        </p:spPr>
        <p:txBody>
          <a:bodyPr wrap="none" rtlCol="0">
            <a:spAutoFit/>
          </a:bodyPr>
          <a:lstStyle/>
          <a:p>
            <a:r>
              <a:rPr lang="en-US" altLang="zh-CN" sz="1600">
                <a:solidFill>
                  <a:srgbClr val="FFC000"/>
                </a:solidFill>
                <a:latin typeface="微软雅黑" panose="020B0503020204020204" pitchFamily="34" charset="-122"/>
                <a:ea typeface="微软雅黑" panose="020B0503020204020204" pitchFamily="34" charset="-122"/>
              </a:rPr>
              <a:t>2000</a:t>
            </a:r>
            <a:endParaRPr lang="zh-CN" altLang="en-US" sz="1600">
              <a:solidFill>
                <a:srgbClr val="FFC000"/>
              </a:solidFill>
              <a:latin typeface="微软雅黑" panose="020B0503020204020204" pitchFamily="34" charset="-122"/>
              <a:ea typeface="微软雅黑" panose="020B0503020204020204" pitchFamily="34" charset="-122"/>
            </a:endParaRPr>
          </a:p>
        </p:txBody>
      </p:sp>
      <p:sp>
        <p:nvSpPr>
          <p:cNvPr id="19" name="TextBox 15"/>
          <p:cNvSpPr txBox="1"/>
          <p:nvPr/>
        </p:nvSpPr>
        <p:spPr>
          <a:xfrm>
            <a:off x="4975374" y="1412776"/>
            <a:ext cx="665567" cy="338554"/>
          </a:xfrm>
          <a:prstGeom prst="rect">
            <a:avLst/>
          </a:prstGeom>
          <a:noFill/>
        </p:spPr>
        <p:txBody>
          <a:bodyPr wrap="none" rtlCol="0">
            <a:spAutoFit/>
          </a:bodyPr>
          <a:lstStyle/>
          <a:p>
            <a:r>
              <a:rPr lang="en-US" altLang="zh-CN" sz="1600">
                <a:solidFill>
                  <a:srgbClr val="FFC000"/>
                </a:solidFill>
                <a:latin typeface="微软雅黑" panose="020B0503020204020204" pitchFamily="34" charset="-122"/>
                <a:ea typeface="微软雅黑" panose="020B0503020204020204" pitchFamily="34" charset="-122"/>
              </a:rPr>
              <a:t>3000</a:t>
            </a:r>
            <a:endParaRPr lang="zh-CN" altLang="en-US" sz="1600">
              <a:solidFill>
                <a:srgbClr val="FFC000"/>
              </a:solidFill>
              <a:latin typeface="微软雅黑" panose="020B0503020204020204" pitchFamily="34" charset="-122"/>
              <a:ea typeface="微软雅黑" panose="020B0503020204020204" pitchFamily="34" charset="-122"/>
            </a:endParaRPr>
          </a:p>
        </p:txBody>
      </p:sp>
      <p:sp>
        <p:nvSpPr>
          <p:cNvPr id="20" name="TextBox 16"/>
          <p:cNvSpPr txBox="1"/>
          <p:nvPr/>
        </p:nvSpPr>
        <p:spPr>
          <a:xfrm>
            <a:off x="6119717" y="2944689"/>
            <a:ext cx="665567" cy="338554"/>
          </a:xfrm>
          <a:prstGeom prst="rect">
            <a:avLst/>
          </a:prstGeom>
          <a:noFill/>
        </p:spPr>
        <p:txBody>
          <a:bodyPr wrap="none" rtlCol="0">
            <a:spAutoFit/>
          </a:bodyPr>
          <a:lstStyle/>
          <a:p>
            <a:r>
              <a:rPr lang="en-US" altLang="zh-CN" sz="1600">
                <a:solidFill>
                  <a:srgbClr val="FFC000"/>
                </a:solidFill>
                <a:latin typeface="微软雅黑" panose="020B0503020204020204" pitchFamily="34" charset="-122"/>
                <a:ea typeface="微软雅黑" panose="020B0503020204020204" pitchFamily="34" charset="-122"/>
              </a:rPr>
              <a:t>1500</a:t>
            </a:r>
            <a:endParaRPr lang="zh-CN" altLang="en-US" sz="1600">
              <a:solidFill>
                <a:srgbClr val="FFC000"/>
              </a:solidFill>
              <a:latin typeface="微软雅黑" panose="020B0503020204020204" pitchFamily="34" charset="-122"/>
              <a:ea typeface="微软雅黑" panose="020B0503020204020204" pitchFamily="34" charset="-122"/>
            </a:endParaRPr>
          </a:p>
        </p:txBody>
      </p:sp>
      <p:sp>
        <p:nvSpPr>
          <p:cNvPr id="21" name="Freeform 91"/>
          <p:cNvSpPr>
            <a:spLocks noEditPoints="1"/>
          </p:cNvSpPr>
          <p:nvPr/>
        </p:nvSpPr>
        <p:spPr bwMode="auto">
          <a:xfrm>
            <a:off x="7895406" y="2374141"/>
            <a:ext cx="293174" cy="418025"/>
          </a:xfrm>
          <a:custGeom>
            <a:avLst/>
            <a:gdLst>
              <a:gd name="T0" fmla="*/ 8 w 348"/>
              <a:gd name="T1" fmla="*/ 0 h 414"/>
              <a:gd name="T2" fmla="*/ 0 w 348"/>
              <a:gd name="T3" fmla="*/ 406 h 414"/>
              <a:gd name="T4" fmla="*/ 340 w 348"/>
              <a:gd name="T5" fmla="*/ 414 h 414"/>
              <a:gd name="T6" fmla="*/ 348 w 348"/>
              <a:gd name="T7" fmla="*/ 8 h 414"/>
              <a:gd name="T8" fmla="*/ 333 w 348"/>
              <a:gd name="T9" fmla="*/ 399 h 414"/>
              <a:gd name="T10" fmla="*/ 15 w 348"/>
              <a:gd name="T11" fmla="*/ 15 h 414"/>
              <a:gd name="T12" fmla="*/ 333 w 348"/>
              <a:gd name="T13" fmla="*/ 399 h 414"/>
              <a:gd name="T14" fmla="*/ 33 w 348"/>
              <a:gd name="T15" fmla="*/ 43 h 414"/>
              <a:gd name="T16" fmla="*/ 307 w 348"/>
              <a:gd name="T17" fmla="*/ 36 h 414"/>
              <a:gd name="T18" fmla="*/ 315 w 348"/>
              <a:gd name="T19" fmla="*/ 104 h 414"/>
              <a:gd name="T20" fmla="*/ 41 w 348"/>
              <a:gd name="T21" fmla="*/ 111 h 414"/>
              <a:gd name="T22" fmla="*/ 108 w 348"/>
              <a:gd name="T23" fmla="*/ 141 h 414"/>
              <a:gd name="T24" fmla="*/ 123 w 348"/>
              <a:gd name="T25" fmla="*/ 203 h 414"/>
              <a:gd name="T26" fmla="*/ 53 w 348"/>
              <a:gd name="T27" fmla="*/ 210 h 414"/>
              <a:gd name="T28" fmla="*/ 108 w 348"/>
              <a:gd name="T29" fmla="*/ 195 h 414"/>
              <a:gd name="T30" fmla="*/ 198 w 348"/>
              <a:gd name="T31" fmla="*/ 141 h 414"/>
              <a:gd name="T32" fmla="*/ 212 w 348"/>
              <a:gd name="T33" fmla="*/ 203 h 414"/>
              <a:gd name="T34" fmla="*/ 143 w 348"/>
              <a:gd name="T35" fmla="*/ 210 h 414"/>
              <a:gd name="T36" fmla="*/ 198 w 348"/>
              <a:gd name="T37" fmla="*/ 195 h 414"/>
              <a:gd name="T38" fmla="*/ 287 w 348"/>
              <a:gd name="T39" fmla="*/ 141 h 414"/>
              <a:gd name="T40" fmla="*/ 302 w 348"/>
              <a:gd name="T41" fmla="*/ 203 h 414"/>
              <a:gd name="T42" fmla="*/ 233 w 348"/>
              <a:gd name="T43" fmla="*/ 210 h 414"/>
              <a:gd name="T44" fmla="*/ 287 w 348"/>
              <a:gd name="T45" fmla="*/ 195 h 414"/>
              <a:gd name="T46" fmla="*/ 108 w 348"/>
              <a:gd name="T47" fmla="*/ 314 h 414"/>
              <a:gd name="T48" fmla="*/ 123 w 348"/>
              <a:gd name="T49" fmla="*/ 376 h 414"/>
              <a:gd name="T50" fmla="*/ 53 w 348"/>
              <a:gd name="T51" fmla="*/ 384 h 414"/>
              <a:gd name="T52" fmla="*/ 108 w 348"/>
              <a:gd name="T53" fmla="*/ 369 h 414"/>
              <a:gd name="T54" fmla="*/ 198 w 348"/>
              <a:gd name="T55" fmla="*/ 314 h 414"/>
              <a:gd name="T56" fmla="*/ 212 w 348"/>
              <a:gd name="T57" fmla="*/ 376 h 414"/>
              <a:gd name="T58" fmla="*/ 143 w 348"/>
              <a:gd name="T59" fmla="*/ 384 h 414"/>
              <a:gd name="T60" fmla="*/ 198 w 348"/>
              <a:gd name="T61" fmla="*/ 369 h 414"/>
              <a:gd name="T62" fmla="*/ 287 w 348"/>
              <a:gd name="T63" fmla="*/ 314 h 414"/>
              <a:gd name="T64" fmla="*/ 302 w 348"/>
              <a:gd name="T65" fmla="*/ 376 h 414"/>
              <a:gd name="T66" fmla="*/ 233 w 348"/>
              <a:gd name="T67" fmla="*/ 384 h 414"/>
              <a:gd name="T68" fmla="*/ 287 w 348"/>
              <a:gd name="T69" fmla="*/ 369 h 414"/>
              <a:gd name="T70" fmla="*/ 108 w 348"/>
              <a:gd name="T71" fmla="*/ 227 h 414"/>
              <a:gd name="T72" fmla="*/ 123 w 348"/>
              <a:gd name="T73" fmla="*/ 289 h 414"/>
              <a:gd name="T74" fmla="*/ 53 w 348"/>
              <a:gd name="T75" fmla="*/ 297 h 414"/>
              <a:gd name="T76" fmla="*/ 108 w 348"/>
              <a:gd name="T77" fmla="*/ 282 h 414"/>
              <a:gd name="T78" fmla="*/ 198 w 348"/>
              <a:gd name="T79" fmla="*/ 227 h 414"/>
              <a:gd name="T80" fmla="*/ 212 w 348"/>
              <a:gd name="T81" fmla="*/ 289 h 414"/>
              <a:gd name="T82" fmla="*/ 143 w 348"/>
              <a:gd name="T83" fmla="*/ 297 h 414"/>
              <a:gd name="T84" fmla="*/ 198 w 348"/>
              <a:gd name="T85" fmla="*/ 282 h 414"/>
              <a:gd name="T86" fmla="*/ 287 w 348"/>
              <a:gd name="T87" fmla="*/ 227 h 414"/>
              <a:gd name="T88" fmla="*/ 302 w 348"/>
              <a:gd name="T89" fmla="*/ 289 h 414"/>
              <a:gd name="T90" fmla="*/ 233 w 348"/>
              <a:gd name="T91" fmla="*/ 297 h 414"/>
              <a:gd name="T92" fmla="*/ 287 w 348"/>
              <a:gd name="T93" fmla="*/ 28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414">
                <a:moveTo>
                  <a:pt x="340" y="0"/>
                </a:moveTo>
                <a:cubicBezTo>
                  <a:pt x="8" y="0"/>
                  <a:pt x="8" y="0"/>
                  <a:pt x="8" y="0"/>
                </a:cubicBezTo>
                <a:cubicBezTo>
                  <a:pt x="4" y="0"/>
                  <a:pt x="0" y="4"/>
                  <a:pt x="0" y="8"/>
                </a:cubicBezTo>
                <a:cubicBezTo>
                  <a:pt x="0" y="406"/>
                  <a:pt x="0" y="406"/>
                  <a:pt x="0" y="406"/>
                </a:cubicBezTo>
                <a:cubicBezTo>
                  <a:pt x="0" y="410"/>
                  <a:pt x="4" y="414"/>
                  <a:pt x="8" y="414"/>
                </a:cubicBezTo>
                <a:cubicBezTo>
                  <a:pt x="340" y="414"/>
                  <a:pt x="340" y="414"/>
                  <a:pt x="340" y="414"/>
                </a:cubicBezTo>
                <a:cubicBezTo>
                  <a:pt x="344" y="414"/>
                  <a:pt x="348" y="410"/>
                  <a:pt x="348" y="406"/>
                </a:cubicBezTo>
                <a:cubicBezTo>
                  <a:pt x="348" y="8"/>
                  <a:pt x="348" y="8"/>
                  <a:pt x="348" y="8"/>
                </a:cubicBezTo>
                <a:cubicBezTo>
                  <a:pt x="348" y="4"/>
                  <a:pt x="344" y="0"/>
                  <a:pt x="340" y="0"/>
                </a:cubicBezTo>
                <a:close/>
                <a:moveTo>
                  <a:pt x="333" y="399"/>
                </a:moveTo>
                <a:cubicBezTo>
                  <a:pt x="15" y="399"/>
                  <a:pt x="15" y="399"/>
                  <a:pt x="15" y="399"/>
                </a:cubicBezTo>
                <a:cubicBezTo>
                  <a:pt x="15" y="15"/>
                  <a:pt x="15" y="15"/>
                  <a:pt x="15" y="15"/>
                </a:cubicBezTo>
                <a:cubicBezTo>
                  <a:pt x="333" y="15"/>
                  <a:pt x="333" y="15"/>
                  <a:pt x="333" y="15"/>
                </a:cubicBezTo>
                <a:lnTo>
                  <a:pt x="333" y="399"/>
                </a:lnTo>
                <a:close/>
                <a:moveTo>
                  <a:pt x="33" y="104"/>
                </a:moveTo>
                <a:cubicBezTo>
                  <a:pt x="33" y="43"/>
                  <a:pt x="33" y="43"/>
                  <a:pt x="33" y="43"/>
                </a:cubicBezTo>
                <a:cubicBezTo>
                  <a:pt x="33" y="39"/>
                  <a:pt x="37" y="36"/>
                  <a:pt x="41" y="36"/>
                </a:cubicBezTo>
                <a:cubicBezTo>
                  <a:pt x="307" y="36"/>
                  <a:pt x="307" y="36"/>
                  <a:pt x="307" y="36"/>
                </a:cubicBezTo>
                <a:cubicBezTo>
                  <a:pt x="311" y="36"/>
                  <a:pt x="315" y="39"/>
                  <a:pt x="315" y="43"/>
                </a:cubicBezTo>
                <a:cubicBezTo>
                  <a:pt x="315" y="104"/>
                  <a:pt x="315" y="104"/>
                  <a:pt x="315" y="104"/>
                </a:cubicBezTo>
                <a:cubicBezTo>
                  <a:pt x="315" y="108"/>
                  <a:pt x="311" y="111"/>
                  <a:pt x="307" y="111"/>
                </a:cubicBezTo>
                <a:cubicBezTo>
                  <a:pt x="41" y="111"/>
                  <a:pt x="41" y="111"/>
                  <a:pt x="41" y="111"/>
                </a:cubicBezTo>
                <a:cubicBezTo>
                  <a:pt x="37" y="111"/>
                  <a:pt x="33" y="108"/>
                  <a:pt x="33" y="104"/>
                </a:cubicBezTo>
                <a:close/>
                <a:moveTo>
                  <a:pt x="108" y="141"/>
                </a:moveTo>
                <a:cubicBezTo>
                  <a:pt x="123" y="141"/>
                  <a:pt x="123" y="141"/>
                  <a:pt x="123" y="141"/>
                </a:cubicBezTo>
                <a:cubicBezTo>
                  <a:pt x="123" y="203"/>
                  <a:pt x="123" y="203"/>
                  <a:pt x="123" y="203"/>
                </a:cubicBezTo>
                <a:cubicBezTo>
                  <a:pt x="123" y="207"/>
                  <a:pt x="119" y="210"/>
                  <a:pt x="115" y="210"/>
                </a:cubicBezTo>
                <a:cubicBezTo>
                  <a:pt x="53" y="210"/>
                  <a:pt x="53" y="210"/>
                  <a:pt x="53" y="210"/>
                </a:cubicBezTo>
                <a:cubicBezTo>
                  <a:pt x="53" y="195"/>
                  <a:pt x="53" y="195"/>
                  <a:pt x="53" y="195"/>
                </a:cubicBezTo>
                <a:cubicBezTo>
                  <a:pt x="108" y="195"/>
                  <a:pt x="108" y="195"/>
                  <a:pt x="108" y="195"/>
                </a:cubicBezTo>
                <a:lnTo>
                  <a:pt x="108" y="141"/>
                </a:lnTo>
                <a:close/>
                <a:moveTo>
                  <a:pt x="198" y="141"/>
                </a:moveTo>
                <a:cubicBezTo>
                  <a:pt x="212" y="141"/>
                  <a:pt x="212" y="141"/>
                  <a:pt x="212" y="141"/>
                </a:cubicBezTo>
                <a:cubicBezTo>
                  <a:pt x="212" y="203"/>
                  <a:pt x="212" y="203"/>
                  <a:pt x="212" y="203"/>
                </a:cubicBezTo>
                <a:cubicBezTo>
                  <a:pt x="212" y="207"/>
                  <a:pt x="209" y="210"/>
                  <a:pt x="205" y="210"/>
                </a:cubicBezTo>
                <a:cubicBezTo>
                  <a:pt x="143" y="210"/>
                  <a:pt x="143" y="210"/>
                  <a:pt x="143" y="210"/>
                </a:cubicBezTo>
                <a:cubicBezTo>
                  <a:pt x="143" y="195"/>
                  <a:pt x="143" y="195"/>
                  <a:pt x="143" y="195"/>
                </a:cubicBezTo>
                <a:cubicBezTo>
                  <a:pt x="198" y="195"/>
                  <a:pt x="198" y="195"/>
                  <a:pt x="198" y="195"/>
                </a:cubicBezTo>
                <a:lnTo>
                  <a:pt x="198" y="141"/>
                </a:lnTo>
                <a:close/>
                <a:moveTo>
                  <a:pt x="287" y="141"/>
                </a:moveTo>
                <a:cubicBezTo>
                  <a:pt x="302" y="141"/>
                  <a:pt x="302" y="141"/>
                  <a:pt x="302" y="141"/>
                </a:cubicBezTo>
                <a:cubicBezTo>
                  <a:pt x="302" y="203"/>
                  <a:pt x="302" y="203"/>
                  <a:pt x="302" y="203"/>
                </a:cubicBezTo>
                <a:cubicBezTo>
                  <a:pt x="302" y="207"/>
                  <a:pt x="299" y="210"/>
                  <a:pt x="295" y="210"/>
                </a:cubicBezTo>
                <a:cubicBezTo>
                  <a:pt x="233" y="210"/>
                  <a:pt x="233" y="210"/>
                  <a:pt x="233" y="210"/>
                </a:cubicBezTo>
                <a:cubicBezTo>
                  <a:pt x="233" y="195"/>
                  <a:pt x="233" y="195"/>
                  <a:pt x="233" y="195"/>
                </a:cubicBezTo>
                <a:cubicBezTo>
                  <a:pt x="287" y="195"/>
                  <a:pt x="287" y="195"/>
                  <a:pt x="287" y="195"/>
                </a:cubicBezTo>
                <a:lnTo>
                  <a:pt x="287" y="141"/>
                </a:lnTo>
                <a:close/>
                <a:moveTo>
                  <a:pt x="108" y="314"/>
                </a:moveTo>
                <a:cubicBezTo>
                  <a:pt x="123" y="314"/>
                  <a:pt x="123" y="314"/>
                  <a:pt x="123" y="314"/>
                </a:cubicBezTo>
                <a:cubicBezTo>
                  <a:pt x="123" y="376"/>
                  <a:pt x="123" y="376"/>
                  <a:pt x="123" y="376"/>
                </a:cubicBezTo>
                <a:cubicBezTo>
                  <a:pt x="123" y="380"/>
                  <a:pt x="119" y="384"/>
                  <a:pt x="115" y="384"/>
                </a:cubicBezTo>
                <a:cubicBezTo>
                  <a:pt x="53" y="384"/>
                  <a:pt x="53" y="384"/>
                  <a:pt x="53" y="384"/>
                </a:cubicBezTo>
                <a:cubicBezTo>
                  <a:pt x="53" y="369"/>
                  <a:pt x="53" y="369"/>
                  <a:pt x="53" y="369"/>
                </a:cubicBezTo>
                <a:cubicBezTo>
                  <a:pt x="108" y="369"/>
                  <a:pt x="108" y="369"/>
                  <a:pt x="108" y="369"/>
                </a:cubicBezTo>
                <a:lnTo>
                  <a:pt x="108" y="314"/>
                </a:lnTo>
                <a:close/>
                <a:moveTo>
                  <a:pt x="198" y="314"/>
                </a:moveTo>
                <a:cubicBezTo>
                  <a:pt x="212" y="314"/>
                  <a:pt x="212" y="314"/>
                  <a:pt x="212" y="314"/>
                </a:cubicBezTo>
                <a:cubicBezTo>
                  <a:pt x="212" y="376"/>
                  <a:pt x="212" y="376"/>
                  <a:pt x="212" y="376"/>
                </a:cubicBezTo>
                <a:cubicBezTo>
                  <a:pt x="212" y="380"/>
                  <a:pt x="209" y="384"/>
                  <a:pt x="205" y="384"/>
                </a:cubicBezTo>
                <a:cubicBezTo>
                  <a:pt x="143" y="384"/>
                  <a:pt x="143" y="384"/>
                  <a:pt x="143" y="384"/>
                </a:cubicBezTo>
                <a:cubicBezTo>
                  <a:pt x="143" y="369"/>
                  <a:pt x="143" y="369"/>
                  <a:pt x="143" y="369"/>
                </a:cubicBezTo>
                <a:cubicBezTo>
                  <a:pt x="198" y="369"/>
                  <a:pt x="198" y="369"/>
                  <a:pt x="198" y="369"/>
                </a:cubicBezTo>
                <a:lnTo>
                  <a:pt x="198" y="314"/>
                </a:lnTo>
                <a:close/>
                <a:moveTo>
                  <a:pt x="287" y="314"/>
                </a:moveTo>
                <a:cubicBezTo>
                  <a:pt x="302" y="314"/>
                  <a:pt x="302" y="314"/>
                  <a:pt x="302" y="314"/>
                </a:cubicBezTo>
                <a:cubicBezTo>
                  <a:pt x="302" y="376"/>
                  <a:pt x="302" y="376"/>
                  <a:pt x="302" y="376"/>
                </a:cubicBezTo>
                <a:cubicBezTo>
                  <a:pt x="302" y="380"/>
                  <a:pt x="299" y="384"/>
                  <a:pt x="295" y="384"/>
                </a:cubicBezTo>
                <a:cubicBezTo>
                  <a:pt x="233" y="384"/>
                  <a:pt x="233" y="384"/>
                  <a:pt x="233" y="384"/>
                </a:cubicBezTo>
                <a:cubicBezTo>
                  <a:pt x="233" y="369"/>
                  <a:pt x="233" y="369"/>
                  <a:pt x="233" y="369"/>
                </a:cubicBezTo>
                <a:cubicBezTo>
                  <a:pt x="287" y="369"/>
                  <a:pt x="287" y="369"/>
                  <a:pt x="287" y="369"/>
                </a:cubicBezTo>
                <a:lnTo>
                  <a:pt x="287" y="314"/>
                </a:lnTo>
                <a:close/>
                <a:moveTo>
                  <a:pt x="108" y="227"/>
                </a:moveTo>
                <a:cubicBezTo>
                  <a:pt x="123" y="227"/>
                  <a:pt x="123" y="227"/>
                  <a:pt x="123" y="227"/>
                </a:cubicBezTo>
                <a:cubicBezTo>
                  <a:pt x="123" y="289"/>
                  <a:pt x="123" y="289"/>
                  <a:pt x="123" y="289"/>
                </a:cubicBezTo>
                <a:cubicBezTo>
                  <a:pt x="123" y="293"/>
                  <a:pt x="119" y="297"/>
                  <a:pt x="115" y="297"/>
                </a:cubicBezTo>
                <a:cubicBezTo>
                  <a:pt x="53" y="297"/>
                  <a:pt x="53" y="297"/>
                  <a:pt x="53" y="297"/>
                </a:cubicBezTo>
                <a:cubicBezTo>
                  <a:pt x="53" y="282"/>
                  <a:pt x="53" y="282"/>
                  <a:pt x="53" y="282"/>
                </a:cubicBezTo>
                <a:cubicBezTo>
                  <a:pt x="108" y="282"/>
                  <a:pt x="108" y="282"/>
                  <a:pt x="108" y="282"/>
                </a:cubicBezTo>
                <a:lnTo>
                  <a:pt x="108" y="227"/>
                </a:lnTo>
                <a:close/>
                <a:moveTo>
                  <a:pt x="198" y="227"/>
                </a:moveTo>
                <a:cubicBezTo>
                  <a:pt x="212" y="227"/>
                  <a:pt x="212" y="227"/>
                  <a:pt x="212" y="227"/>
                </a:cubicBezTo>
                <a:cubicBezTo>
                  <a:pt x="212" y="289"/>
                  <a:pt x="212" y="289"/>
                  <a:pt x="212" y="289"/>
                </a:cubicBezTo>
                <a:cubicBezTo>
                  <a:pt x="212" y="293"/>
                  <a:pt x="209" y="297"/>
                  <a:pt x="205" y="297"/>
                </a:cubicBezTo>
                <a:cubicBezTo>
                  <a:pt x="143" y="297"/>
                  <a:pt x="143" y="297"/>
                  <a:pt x="143" y="297"/>
                </a:cubicBezTo>
                <a:cubicBezTo>
                  <a:pt x="143" y="282"/>
                  <a:pt x="143" y="282"/>
                  <a:pt x="143" y="282"/>
                </a:cubicBezTo>
                <a:cubicBezTo>
                  <a:pt x="198" y="282"/>
                  <a:pt x="198" y="282"/>
                  <a:pt x="198" y="282"/>
                </a:cubicBezTo>
                <a:lnTo>
                  <a:pt x="198" y="227"/>
                </a:lnTo>
                <a:close/>
                <a:moveTo>
                  <a:pt x="287" y="227"/>
                </a:moveTo>
                <a:cubicBezTo>
                  <a:pt x="302" y="227"/>
                  <a:pt x="302" y="227"/>
                  <a:pt x="302" y="227"/>
                </a:cubicBezTo>
                <a:cubicBezTo>
                  <a:pt x="302" y="289"/>
                  <a:pt x="302" y="289"/>
                  <a:pt x="302" y="289"/>
                </a:cubicBezTo>
                <a:cubicBezTo>
                  <a:pt x="302" y="293"/>
                  <a:pt x="299" y="297"/>
                  <a:pt x="295" y="297"/>
                </a:cubicBezTo>
                <a:cubicBezTo>
                  <a:pt x="233" y="297"/>
                  <a:pt x="233" y="297"/>
                  <a:pt x="233" y="297"/>
                </a:cubicBezTo>
                <a:cubicBezTo>
                  <a:pt x="233" y="282"/>
                  <a:pt x="233" y="282"/>
                  <a:pt x="233" y="282"/>
                </a:cubicBezTo>
                <a:cubicBezTo>
                  <a:pt x="287" y="282"/>
                  <a:pt x="287" y="282"/>
                  <a:pt x="287" y="282"/>
                </a:cubicBezTo>
                <a:lnTo>
                  <a:pt x="287" y="227"/>
                </a:lnTo>
                <a:close/>
              </a:path>
            </a:pathLst>
          </a:custGeom>
          <a:solidFill>
            <a:srgbClr val="FFC000"/>
          </a:solidFill>
          <a:ln>
            <a:noFill/>
          </a:ln>
        </p:spPr>
        <p:txBody>
          <a:bodyPr vert="horz" wrap="square" lIns="68571" tIns="34286" rIns="68571" bIns="34286" numCol="1" anchor="t" anchorCtr="0" compatLnSpc="1"/>
          <a:lstStyle/>
          <a:p>
            <a:endParaRPr lang="en-US">
              <a:solidFill>
                <a:srgbClr val="FFC000"/>
              </a:solidFill>
            </a:endParaRPr>
          </a:p>
        </p:txBody>
      </p:sp>
      <p:sp>
        <p:nvSpPr>
          <p:cNvPr id="22" name="Freeform 80"/>
          <p:cNvSpPr>
            <a:spLocks noEditPoints="1"/>
          </p:cNvSpPr>
          <p:nvPr/>
        </p:nvSpPr>
        <p:spPr bwMode="auto">
          <a:xfrm>
            <a:off x="7895406" y="3954266"/>
            <a:ext cx="293174" cy="416743"/>
          </a:xfrm>
          <a:custGeom>
            <a:avLst/>
            <a:gdLst>
              <a:gd name="T0" fmla="*/ 273 w 280"/>
              <a:gd name="T1" fmla="*/ 0 h 413"/>
              <a:gd name="T2" fmla="*/ 7 w 280"/>
              <a:gd name="T3" fmla="*/ 0 h 413"/>
              <a:gd name="T4" fmla="*/ 0 w 280"/>
              <a:gd name="T5" fmla="*/ 7 h 413"/>
              <a:gd name="T6" fmla="*/ 0 w 280"/>
              <a:gd name="T7" fmla="*/ 406 h 413"/>
              <a:gd name="T8" fmla="*/ 7 w 280"/>
              <a:gd name="T9" fmla="*/ 413 h 413"/>
              <a:gd name="T10" fmla="*/ 273 w 280"/>
              <a:gd name="T11" fmla="*/ 413 h 413"/>
              <a:gd name="T12" fmla="*/ 280 w 280"/>
              <a:gd name="T13" fmla="*/ 406 h 413"/>
              <a:gd name="T14" fmla="*/ 280 w 280"/>
              <a:gd name="T15" fmla="*/ 7 h 413"/>
              <a:gd name="T16" fmla="*/ 273 w 280"/>
              <a:gd name="T17" fmla="*/ 0 h 413"/>
              <a:gd name="T18" fmla="*/ 266 w 280"/>
              <a:gd name="T19" fmla="*/ 398 h 413"/>
              <a:gd name="T20" fmla="*/ 14 w 280"/>
              <a:gd name="T21" fmla="*/ 398 h 413"/>
              <a:gd name="T22" fmla="*/ 14 w 280"/>
              <a:gd name="T23" fmla="*/ 14 h 413"/>
              <a:gd name="T24" fmla="*/ 266 w 280"/>
              <a:gd name="T25" fmla="*/ 14 h 413"/>
              <a:gd name="T26" fmla="*/ 266 w 280"/>
              <a:gd name="T27" fmla="*/ 398 h 413"/>
              <a:gd name="T28" fmla="*/ 108 w 280"/>
              <a:gd name="T29" fmla="*/ 81 h 413"/>
              <a:gd name="T30" fmla="*/ 174 w 280"/>
              <a:gd name="T31" fmla="*/ 81 h 413"/>
              <a:gd name="T32" fmla="*/ 198 w 280"/>
              <a:gd name="T33" fmla="*/ 57 h 413"/>
              <a:gd name="T34" fmla="*/ 174 w 280"/>
              <a:gd name="T35" fmla="*/ 33 h 413"/>
              <a:gd name="T36" fmla="*/ 108 w 280"/>
              <a:gd name="T37" fmla="*/ 33 h 413"/>
              <a:gd name="T38" fmla="*/ 84 w 280"/>
              <a:gd name="T39" fmla="*/ 57 h 413"/>
              <a:gd name="T40" fmla="*/ 108 w 280"/>
              <a:gd name="T41" fmla="*/ 81 h 413"/>
              <a:gd name="T42" fmla="*/ 108 w 280"/>
              <a:gd name="T43" fmla="*/ 48 h 413"/>
              <a:gd name="T44" fmla="*/ 174 w 280"/>
              <a:gd name="T45" fmla="*/ 48 h 413"/>
              <a:gd name="T46" fmla="*/ 184 w 280"/>
              <a:gd name="T47" fmla="*/ 57 h 413"/>
              <a:gd name="T48" fmla="*/ 174 w 280"/>
              <a:gd name="T49" fmla="*/ 66 h 413"/>
              <a:gd name="T50" fmla="*/ 108 w 280"/>
              <a:gd name="T51" fmla="*/ 66 h 413"/>
              <a:gd name="T52" fmla="*/ 99 w 280"/>
              <a:gd name="T53" fmla="*/ 57 h 413"/>
              <a:gd name="T54" fmla="*/ 108 w 280"/>
              <a:gd name="T55" fmla="*/ 48 h 413"/>
              <a:gd name="T56" fmla="*/ 140 w 280"/>
              <a:gd name="T57" fmla="*/ 207 h 413"/>
              <a:gd name="T58" fmla="*/ 73 w 280"/>
              <a:gd name="T59" fmla="*/ 207 h 413"/>
              <a:gd name="T60" fmla="*/ 73 w 280"/>
              <a:gd name="T61" fmla="*/ 140 h 413"/>
              <a:gd name="T62" fmla="*/ 140 w 280"/>
              <a:gd name="T63" fmla="*/ 140 h 413"/>
              <a:gd name="T64" fmla="*/ 140 w 280"/>
              <a:gd name="T65" fmla="*/ 207 h 413"/>
              <a:gd name="T66" fmla="*/ 206 w 280"/>
              <a:gd name="T67" fmla="*/ 280 h 413"/>
              <a:gd name="T68" fmla="*/ 74 w 280"/>
              <a:gd name="T69" fmla="*/ 280 h 413"/>
              <a:gd name="T70" fmla="*/ 74 w 280"/>
              <a:gd name="T71" fmla="*/ 266 h 413"/>
              <a:gd name="T72" fmla="*/ 206 w 280"/>
              <a:gd name="T73" fmla="*/ 266 h 413"/>
              <a:gd name="T74" fmla="*/ 206 w 280"/>
              <a:gd name="T75" fmla="*/ 280 h 413"/>
              <a:gd name="T76" fmla="*/ 75 w 280"/>
              <a:gd name="T77" fmla="*/ 232 h 413"/>
              <a:gd name="T78" fmla="*/ 207 w 280"/>
              <a:gd name="T79" fmla="*/ 232 h 413"/>
              <a:gd name="T80" fmla="*/ 207 w 280"/>
              <a:gd name="T81" fmla="*/ 247 h 413"/>
              <a:gd name="T82" fmla="*/ 75 w 280"/>
              <a:gd name="T83" fmla="*/ 247 h 413"/>
              <a:gd name="T84" fmla="*/ 75 w 280"/>
              <a:gd name="T85" fmla="*/ 232 h 413"/>
              <a:gd name="T86" fmla="*/ 74 w 280"/>
              <a:gd name="T87" fmla="*/ 313 h 413"/>
              <a:gd name="T88" fmla="*/ 74 w 280"/>
              <a:gd name="T89" fmla="*/ 299 h 413"/>
              <a:gd name="T90" fmla="*/ 206 w 280"/>
              <a:gd name="T91" fmla="*/ 299 h 413"/>
              <a:gd name="T92" fmla="*/ 206 w 280"/>
              <a:gd name="T93" fmla="*/ 313 h 413"/>
              <a:gd name="T94" fmla="*/ 74 w 280"/>
              <a:gd name="T95" fmla="*/ 313 h 413"/>
              <a:gd name="T96" fmla="*/ 206 w 280"/>
              <a:gd name="T97" fmla="*/ 347 h 413"/>
              <a:gd name="T98" fmla="*/ 73 w 280"/>
              <a:gd name="T99" fmla="*/ 347 h 413"/>
              <a:gd name="T100" fmla="*/ 73 w 280"/>
              <a:gd name="T101" fmla="*/ 332 h 413"/>
              <a:gd name="T102" fmla="*/ 206 w 280"/>
              <a:gd name="T103" fmla="*/ 332 h 413"/>
              <a:gd name="T104" fmla="*/ 206 w 280"/>
              <a:gd name="T105" fmla="*/ 347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413">
                <a:moveTo>
                  <a:pt x="273" y="0"/>
                </a:moveTo>
                <a:cubicBezTo>
                  <a:pt x="7" y="0"/>
                  <a:pt x="7" y="0"/>
                  <a:pt x="7" y="0"/>
                </a:cubicBezTo>
                <a:cubicBezTo>
                  <a:pt x="3" y="0"/>
                  <a:pt x="0" y="3"/>
                  <a:pt x="0" y="7"/>
                </a:cubicBezTo>
                <a:cubicBezTo>
                  <a:pt x="0" y="406"/>
                  <a:pt x="0" y="406"/>
                  <a:pt x="0" y="406"/>
                </a:cubicBezTo>
                <a:cubicBezTo>
                  <a:pt x="0" y="410"/>
                  <a:pt x="3" y="413"/>
                  <a:pt x="7" y="413"/>
                </a:cubicBezTo>
                <a:cubicBezTo>
                  <a:pt x="273" y="413"/>
                  <a:pt x="273" y="413"/>
                  <a:pt x="273" y="413"/>
                </a:cubicBezTo>
                <a:cubicBezTo>
                  <a:pt x="277" y="413"/>
                  <a:pt x="280" y="410"/>
                  <a:pt x="280" y="406"/>
                </a:cubicBezTo>
                <a:cubicBezTo>
                  <a:pt x="280" y="7"/>
                  <a:pt x="280" y="7"/>
                  <a:pt x="280" y="7"/>
                </a:cubicBezTo>
                <a:cubicBezTo>
                  <a:pt x="280" y="3"/>
                  <a:pt x="277" y="0"/>
                  <a:pt x="273" y="0"/>
                </a:cubicBezTo>
                <a:close/>
                <a:moveTo>
                  <a:pt x="266" y="398"/>
                </a:moveTo>
                <a:cubicBezTo>
                  <a:pt x="14" y="398"/>
                  <a:pt x="14" y="398"/>
                  <a:pt x="14" y="398"/>
                </a:cubicBezTo>
                <a:cubicBezTo>
                  <a:pt x="14" y="14"/>
                  <a:pt x="14" y="14"/>
                  <a:pt x="14" y="14"/>
                </a:cubicBezTo>
                <a:cubicBezTo>
                  <a:pt x="266" y="14"/>
                  <a:pt x="266" y="14"/>
                  <a:pt x="266" y="14"/>
                </a:cubicBezTo>
                <a:lnTo>
                  <a:pt x="266" y="398"/>
                </a:lnTo>
                <a:close/>
                <a:moveTo>
                  <a:pt x="108" y="81"/>
                </a:moveTo>
                <a:cubicBezTo>
                  <a:pt x="174" y="81"/>
                  <a:pt x="174" y="81"/>
                  <a:pt x="174" y="81"/>
                </a:cubicBezTo>
                <a:cubicBezTo>
                  <a:pt x="187" y="81"/>
                  <a:pt x="198" y="70"/>
                  <a:pt x="198" y="57"/>
                </a:cubicBezTo>
                <a:cubicBezTo>
                  <a:pt x="198" y="44"/>
                  <a:pt x="187" y="33"/>
                  <a:pt x="174" y="33"/>
                </a:cubicBezTo>
                <a:cubicBezTo>
                  <a:pt x="108" y="33"/>
                  <a:pt x="108" y="33"/>
                  <a:pt x="108" y="33"/>
                </a:cubicBezTo>
                <a:cubicBezTo>
                  <a:pt x="95" y="33"/>
                  <a:pt x="84" y="44"/>
                  <a:pt x="84" y="57"/>
                </a:cubicBezTo>
                <a:cubicBezTo>
                  <a:pt x="84" y="70"/>
                  <a:pt x="95" y="81"/>
                  <a:pt x="108" y="81"/>
                </a:cubicBezTo>
                <a:close/>
                <a:moveTo>
                  <a:pt x="108" y="48"/>
                </a:moveTo>
                <a:cubicBezTo>
                  <a:pt x="174" y="48"/>
                  <a:pt x="174" y="48"/>
                  <a:pt x="174" y="48"/>
                </a:cubicBezTo>
                <a:cubicBezTo>
                  <a:pt x="179" y="48"/>
                  <a:pt x="184" y="52"/>
                  <a:pt x="184" y="57"/>
                </a:cubicBezTo>
                <a:cubicBezTo>
                  <a:pt x="184" y="62"/>
                  <a:pt x="179" y="66"/>
                  <a:pt x="174" y="66"/>
                </a:cubicBezTo>
                <a:cubicBezTo>
                  <a:pt x="108" y="66"/>
                  <a:pt x="108" y="66"/>
                  <a:pt x="108" y="66"/>
                </a:cubicBezTo>
                <a:cubicBezTo>
                  <a:pt x="103" y="66"/>
                  <a:pt x="99" y="62"/>
                  <a:pt x="99" y="57"/>
                </a:cubicBezTo>
                <a:cubicBezTo>
                  <a:pt x="99" y="52"/>
                  <a:pt x="103" y="48"/>
                  <a:pt x="108" y="48"/>
                </a:cubicBezTo>
                <a:close/>
                <a:moveTo>
                  <a:pt x="140" y="207"/>
                </a:moveTo>
                <a:cubicBezTo>
                  <a:pt x="73" y="207"/>
                  <a:pt x="73" y="207"/>
                  <a:pt x="73" y="207"/>
                </a:cubicBezTo>
                <a:cubicBezTo>
                  <a:pt x="73" y="140"/>
                  <a:pt x="73" y="140"/>
                  <a:pt x="73" y="140"/>
                </a:cubicBezTo>
                <a:cubicBezTo>
                  <a:pt x="140" y="140"/>
                  <a:pt x="140" y="140"/>
                  <a:pt x="140" y="140"/>
                </a:cubicBezTo>
                <a:lnTo>
                  <a:pt x="140" y="207"/>
                </a:lnTo>
                <a:close/>
                <a:moveTo>
                  <a:pt x="206" y="280"/>
                </a:moveTo>
                <a:cubicBezTo>
                  <a:pt x="74" y="280"/>
                  <a:pt x="74" y="280"/>
                  <a:pt x="74" y="280"/>
                </a:cubicBezTo>
                <a:cubicBezTo>
                  <a:pt x="74" y="266"/>
                  <a:pt x="74" y="266"/>
                  <a:pt x="74" y="266"/>
                </a:cubicBezTo>
                <a:cubicBezTo>
                  <a:pt x="206" y="266"/>
                  <a:pt x="206" y="266"/>
                  <a:pt x="206" y="266"/>
                </a:cubicBezTo>
                <a:lnTo>
                  <a:pt x="206" y="280"/>
                </a:lnTo>
                <a:close/>
                <a:moveTo>
                  <a:pt x="75" y="232"/>
                </a:moveTo>
                <a:cubicBezTo>
                  <a:pt x="207" y="232"/>
                  <a:pt x="207" y="232"/>
                  <a:pt x="207" y="232"/>
                </a:cubicBezTo>
                <a:cubicBezTo>
                  <a:pt x="207" y="247"/>
                  <a:pt x="207" y="247"/>
                  <a:pt x="207" y="247"/>
                </a:cubicBezTo>
                <a:cubicBezTo>
                  <a:pt x="75" y="247"/>
                  <a:pt x="75" y="247"/>
                  <a:pt x="75" y="247"/>
                </a:cubicBezTo>
                <a:lnTo>
                  <a:pt x="75" y="232"/>
                </a:lnTo>
                <a:close/>
                <a:moveTo>
                  <a:pt x="74" y="313"/>
                </a:moveTo>
                <a:cubicBezTo>
                  <a:pt x="74" y="299"/>
                  <a:pt x="74" y="299"/>
                  <a:pt x="74" y="299"/>
                </a:cubicBezTo>
                <a:cubicBezTo>
                  <a:pt x="206" y="299"/>
                  <a:pt x="206" y="299"/>
                  <a:pt x="206" y="299"/>
                </a:cubicBezTo>
                <a:cubicBezTo>
                  <a:pt x="206" y="313"/>
                  <a:pt x="206" y="313"/>
                  <a:pt x="206" y="313"/>
                </a:cubicBezTo>
                <a:lnTo>
                  <a:pt x="74" y="313"/>
                </a:lnTo>
                <a:close/>
                <a:moveTo>
                  <a:pt x="206" y="347"/>
                </a:moveTo>
                <a:cubicBezTo>
                  <a:pt x="73" y="347"/>
                  <a:pt x="73" y="347"/>
                  <a:pt x="73" y="347"/>
                </a:cubicBezTo>
                <a:cubicBezTo>
                  <a:pt x="73" y="332"/>
                  <a:pt x="73" y="332"/>
                  <a:pt x="73" y="332"/>
                </a:cubicBezTo>
                <a:cubicBezTo>
                  <a:pt x="206" y="332"/>
                  <a:pt x="206" y="332"/>
                  <a:pt x="206" y="332"/>
                </a:cubicBezTo>
                <a:lnTo>
                  <a:pt x="206" y="347"/>
                </a:lnTo>
                <a:close/>
              </a:path>
            </a:pathLst>
          </a:custGeom>
          <a:solidFill>
            <a:srgbClr val="FFC000"/>
          </a:solidFill>
          <a:ln>
            <a:noFill/>
          </a:ln>
        </p:spPr>
        <p:txBody>
          <a:bodyPr vert="horz" wrap="square" lIns="68571" tIns="34286" rIns="68571" bIns="34286" numCol="1" anchor="t" anchorCtr="0" compatLnSpc="1"/>
          <a:lstStyle/>
          <a:p>
            <a:endParaRPr lang="en-US">
              <a:solidFill>
                <a:srgbClr val="FFC000"/>
              </a:solidFill>
            </a:endParaRPr>
          </a:p>
        </p:txBody>
      </p:sp>
      <p:sp>
        <p:nvSpPr>
          <p:cNvPr id="23" name="矩形 22"/>
          <p:cNvSpPr/>
          <p:nvPr/>
        </p:nvSpPr>
        <p:spPr>
          <a:xfrm>
            <a:off x="8349558" y="2280100"/>
            <a:ext cx="2213198" cy="338554"/>
          </a:xfrm>
          <a:prstGeom prst="rect">
            <a:avLst/>
          </a:prstGeom>
        </p:spPr>
        <p:txBody>
          <a:bodyPr wrap="square">
            <a:spAutoFit/>
          </a:bodyPr>
          <a:lstStyle/>
          <a:p>
            <a:pPr lvl="0"/>
            <a:r>
              <a:rPr lang="zh-CN" altLang="en-US" sz="1600" dirty="0">
                <a:solidFill>
                  <a:srgbClr val="FFCF37"/>
                </a:solidFill>
                <a:latin typeface="微软雅黑" panose="020B0503020204020204" pitchFamily="34" charset="-122"/>
                <a:ea typeface="微软雅黑" panose="020B0503020204020204" pitchFamily="34" charset="-122"/>
              </a:rPr>
              <a:t>请添加您的标题</a:t>
            </a:r>
          </a:p>
        </p:txBody>
      </p:sp>
      <p:sp>
        <p:nvSpPr>
          <p:cNvPr id="24" name="矩形 23"/>
          <p:cNvSpPr/>
          <p:nvPr/>
        </p:nvSpPr>
        <p:spPr>
          <a:xfrm>
            <a:off x="8349558" y="2614820"/>
            <a:ext cx="2947008" cy="867930"/>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点击输入文字点击输入文字点击输入文字点击输入文字点击输入文字点击点击输入文字点击输入</a:t>
            </a:r>
          </a:p>
        </p:txBody>
      </p:sp>
      <p:sp>
        <p:nvSpPr>
          <p:cNvPr id="25" name="矩形 24"/>
          <p:cNvSpPr/>
          <p:nvPr/>
        </p:nvSpPr>
        <p:spPr>
          <a:xfrm>
            <a:off x="8349558" y="3936284"/>
            <a:ext cx="2213198" cy="338554"/>
          </a:xfrm>
          <a:prstGeom prst="rect">
            <a:avLst/>
          </a:prstGeom>
        </p:spPr>
        <p:txBody>
          <a:bodyPr wrap="square">
            <a:spAutoFit/>
          </a:bodyPr>
          <a:lstStyle/>
          <a:p>
            <a:pPr lvl="0"/>
            <a:r>
              <a:rPr lang="zh-CN" altLang="en-US" sz="1600" dirty="0">
                <a:solidFill>
                  <a:srgbClr val="FFCF37"/>
                </a:solidFill>
                <a:latin typeface="微软雅黑" panose="020B0503020204020204" pitchFamily="34" charset="-122"/>
                <a:ea typeface="微软雅黑" panose="020B0503020204020204" pitchFamily="34" charset="-122"/>
              </a:rPr>
              <a:t>请添加您的标题</a:t>
            </a:r>
          </a:p>
        </p:txBody>
      </p:sp>
      <p:sp>
        <p:nvSpPr>
          <p:cNvPr id="26" name="矩形 25"/>
          <p:cNvSpPr/>
          <p:nvPr/>
        </p:nvSpPr>
        <p:spPr>
          <a:xfrm>
            <a:off x="8349558" y="4271004"/>
            <a:ext cx="2947008" cy="867930"/>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点击输入文字点击输入文字点击输入文字点击输入文字点击输入文字点击点击输入文字点击输入</a:t>
            </a:r>
          </a:p>
        </p:txBody>
      </p:sp>
    </p:spTree>
    <p:extLst>
      <p:ext uri="{BB962C8B-B14F-4D97-AF65-F5344CB8AC3E}">
        <p14:creationId xmlns:p14="http://schemas.microsoft.com/office/powerpoint/2010/main" val="196602217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300" fill="hold"/>
                                        <p:tgtEl>
                                          <p:spTgt spid="6"/>
                                        </p:tgtEl>
                                        <p:attrNameLst>
                                          <p:attrName>ppt_w</p:attrName>
                                        </p:attrNameLst>
                                      </p:cBhvr>
                                      <p:tavLst>
                                        <p:tav tm="0">
                                          <p:val>
                                            <p:strVal val="#ppt_w*0.70"/>
                                          </p:val>
                                        </p:tav>
                                        <p:tav tm="100000">
                                          <p:val>
                                            <p:strVal val="#ppt_w"/>
                                          </p:val>
                                        </p:tav>
                                      </p:tavLst>
                                    </p:anim>
                                    <p:anim calcmode="lin" valueType="num">
                                      <p:cBhvr>
                                        <p:cTn id="8" dur="300" fill="hold"/>
                                        <p:tgtEl>
                                          <p:spTgt spid="6"/>
                                        </p:tgtEl>
                                        <p:attrNameLst>
                                          <p:attrName>ppt_h</p:attrName>
                                        </p:attrNameLst>
                                      </p:cBhvr>
                                      <p:tavLst>
                                        <p:tav tm="0">
                                          <p:val>
                                            <p:strVal val="#ppt_h"/>
                                          </p:val>
                                        </p:tav>
                                        <p:tav tm="100000">
                                          <p:val>
                                            <p:strVal val="#ppt_h"/>
                                          </p:val>
                                        </p:tav>
                                      </p:tavLst>
                                    </p:anim>
                                    <p:animEffect transition="in" filter="fade">
                                      <p:cBhvr>
                                        <p:cTn id="9" dur="300"/>
                                        <p:tgtEl>
                                          <p:spTgt spid="6"/>
                                        </p:tgtEl>
                                      </p:cBhvr>
                                    </p:animEffect>
                                  </p:childTnLst>
                                </p:cTn>
                              </p:par>
                              <p:par>
                                <p:cTn id="10" presetID="55" presetClass="entr" presetSubtype="0" fill="hold" grpId="0" nodeType="withEffect">
                                  <p:stCondLst>
                                    <p:cond delay="300"/>
                                  </p:stCondLst>
                                  <p:childTnLst>
                                    <p:set>
                                      <p:cBhvr>
                                        <p:cTn id="11" dur="1" fill="hold">
                                          <p:stCondLst>
                                            <p:cond delay="0"/>
                                          </p:stCondLst>
                                        </p:cTn>
                                        <p:tgtEl>
                                          <p:spTgt spid="7"/>
                                        </p:tgtEl>
                                        <p:attrNameLst>
                                          <p:attrName>style.visibility</p:attrName>
                                        </p:attrNameLst>
                                      </p:cBhvr>
                                      <p:to>
                                        <p:strVal val="visible"/>
                                      </p:to>
                                    </p:set>
                                    <p:anim calcmode="lin" valueType="num">
                                      <p:cBhvr>
                                        <p:cTn id="12" dur="300" fill="hold"/>
                                        <p:tgtEl>
                                          <p:spTgt spid="7"/>
                                        </p:tgtEl>
                                        <p:attrNameLst>
                                          <p:attrName>ppt_w</p:attrName>
                                        </p:attrNameLst>
                                      </p:cBhvr>
                                      <p:tavLst>
                                        <p:tav tm="0">
                                          <p:val>
                                            <p:strVal val="#ppt_w*0.70"/>
                                          </p:val>
                                        </p:tav>
                                        <p:tav tm="100000">
                                          <p:val>
                                            <p:strVal val="#ppt_w"/>
                                          </p:val>
                                        </p:tav>
                                      </p:tavLst>
                                    </p:anim>
                                    <p:anim calcmode="lin" valueType="num">
                                      <p:cBhvr>
                                        <p:cTn id="13" dur="300" fill="hold"/>
                                        <p:tgtEl>
                                          <p:spTgt spid="7"/>
                                        </p:tgtEl>
                                        <p:attrNameLst>
                                          <p:attrName>ppt_h</p:attrName>
                                        </p:attrNameLst>
                                      </p:cBhvr>
                                      <p:tavLst>
                                        <p:tav tm="0">
                                          <p:val>
                                            <p:strVal val="#ppt_h"/>
                                          </p:val>
                                        </p:tav>
                                        <p:tav tm="100000">
                                          <p:val>
                                            <p:strVal val="#ppt_h"/>
                                          </p:val>
                                        </p:tav>
                                      </p:tavLst>
                                    </p:anim>
                                    <p:animEffect transition="in" filter="fade">
                                      <p:cBhvr>
                                        <p:cTn id="14" dur="300"/>
                                        <p:tgtEl>
                                          <p:spTgt spid="7"/>
                                        </p:tgtEl>
                                      </p:cBhvr>
                                    </p:animEffect>
                                  </p:childTnLst>
                                </p:cTn>
                              </p:par>
                              <p:par>
                                <p:cTn id="15" presetID="55" presetClass="entr" presetSubtype="0" fill="hold" grpId="0" nodeType="withEffect">
                                  <p:stCondLst>
                                    <p:cond delay="600"/>
                                  </p:stCondLst>
                                  <p:childTnLst>
                                    <p:set>
                                      <p:cBhvr>
                                        <p:cTn id="16" dur="1" fill="hold">
                                          <p:stCondLst>
                                            <p:cond delay="0"/>
                                          </p:stCondLst>
                                        </p:cTn>
                                        <p:tgtEl>
                                          <p:spTgt spid="8"/>
                                        </p:tgtEl>
                                        <p:attrNameLst>
                                          <p:attrName>style.visibility</p:attrName>
                                        </p:attrNameLst>
                                      </p:cBhvr>
                                      <p:to>
                                        <p:strVal val="visible"/>
                                      </p:to>
                                    </p:set>
                                    <p:anim calcmode="lin" valueType="num">
                                      <p:cBhvr>
                                        <p:cTn id="17" dur="300" fill="hold"/>
                                        <p:tgtEl>
                                          <p:spTgt spid="8"/>
                                        </p:tgtEl>
                                        <p:attrNameLst>
                                          <p:attrName>ppt_w</p:attrName>
                                        </p:attrNameLst>
                                      </p:cBhvr>
                                      <p:tavLst>
                                        <p:tav tm="0">
                                          <p:val>
                                            <p:strVal val="#ppt_w*0.70"/>
                                          </p:val>
                                        </p:tav>
                                        <p:tav tm="100000">
                                          <p:val>
                                            <p:strVal val="#ppt_w"/>
                                          </p:val>
                                        </p:tav>
                                      </p:tavLst>
                                    </p:anim>
                                    <p:anim calcmode="lin" valueType="num">
                                      <p:cBhvr>
                                        <p:cTn id="18" dur="300" fill="hold"/>
                                        <p:tgtEl>
                                          <p:spTgt spid="8"/>
                                        </p:tgtEl>
                                        <p:attrNameLst>
                                          <p:attrName>ppt_h</p:attrName>
                                        </p:attrNameLst>
                                      </p:cBhvr>
                                      <p:tavLst>
                                        <p:tav tm="0">
                                          <p:val>
                                            <p:strVal val="#ppt_h"/>
                                          </p:val>
                                        </p:tav>
                                        <p:tav tm="100000">
                                          <p:val>
                                            <p:strVal val="#ppt_h"/>
                                          </p:val>
                                        </p:tav>
                                      </p:tavLst>
                                    </p:anim>
                                    <p:animEffect transition="in" filter="fade">
                                      <p:cBhvr>
                                        <p:cTn id="19" dur="300"/>
                                        <p:tgtEl>
                                          <p:spTgt spid="8"/>
                                        </p:tgtEl>
                                      </p:cBhvr>
                                    </p:animEffect>
                                  </p:childTnLst>
                                </p:cTn>
                              </p:par>
                              <p:par>
                                <p:cTn id="20" presetID="55" presetClass="entr" presetSubtype="0" fill="hold" grpId="0" nodeType="withEffect">
                                  <p:stCondLst>
                                    <p:cond delay="900"/>
                                  </p:stCondLst>
                                  <p:childTnLst>
                                    <p:set>
                                      <p:cBhvr>
                                        <p:cTn id="21" dur="1" fill="hold">
                                          <p:stCondLst>
                                            <p:cond delay="0"/>
                                          </p:stCondLst>
                                        </p:cTn>
                                        <p:tgtEl>
                                          <p:spTgt spid="9"/>
                                        </p:tgtEl>
                                        <p:attrNameLst>
                                          <p:attrName>style.visibility</p:attrName>
                                        </p:attrNameLst>
                                      </p:cBhvr>
                                      <p:to>
                                        <p:strVal val="visible"/>
                                      </p:to>
                                    </p:set>
                                    <p:anim calcmode="lin" valueType="num">
                                      <p:cBhvr>
                                        <p:cTn id="22" dur="300" fill="hold"/>
                                        <p:tgtEl>
                                          <p:spTgt spid="9"/>
                                        </p:tgtEl>
                                        <p:attrNameLst>
                                          <p:attrName>ppt_w</p:attrName>
                                        </p:attrNameLst>
                                      </p:cBhvr>
                                      <p:tavLst>
                                        <p:tav tm="0">
                                          <p:val>
                                            <p:strVal val="#ppt_w*0.70"/>
                                          </p:val>
                                        </p:tav>
                                        <p:tav tm="100000">
                                          <p:val>
                                            <p:strVal val="#ppt_w"/>
                                          </p:val>
                                        </p:tav>
                                      </p:tavLst>
                                    </p:anim>
                                    <p:anim calcmode="lin" valueType="num">
                                      <p:cBhvr>
                                        <p:cTn id="23" dur="300" fill="hold"/>
                                        <p:tgtEl>
                                          <p:spTgt spid="9"/>
                                        </p:tgtEl>
                                        <p:attrNameLst>
                                          <p:attrName>ppt_h</p:attrName>
                                        </p:attrNameLst>
                                      </p:cBhvr>
                                      <p:tavLst>
                                        <p:tav tm="0">
                                          <p:val>
                                            <p:strVal val="#ppt_h"/>
                                          </p:val>
                                        </p:tav>
                                        <p:tav tm="100000">
                                          <p:val>
                                            <p:strVal val="#ppt_h"/>
                                          </p:val>
                                        </p:tav>
                                      </p:tavLst>
                                    </p:anim>
                                    <p:animEffect transition="in" filter="fade">
                                      <p:cBhvr>
                                        <p:cTn id="24" dur="300"/>
                                        <p:tgtEl>
                                          <p:spTgt spid="9"/>
                                        </p:tgtEl>
                                      </p:cBhvr>
                                    </p:animEffect>
                                  </p:childTnLst>
                                </p:cTn>
                              </p:par>
                              <p:par>
                                <p:cTn id="25" presetID="55" presetClass="entr" presetSubtype="0" fill="hold" grpId="0" nodeType="withEffect">
                                  <p:stCondLst>
                                    <p:cond delay="1200"/>
                                  </p:stCondLst>
                                  <p:childTnLst>
                                    <p:set>
                                      <p:cBhvr>
                                        <p:cTn id="26" dur="1" fill="hold">
                                          <p:stCondLst>
                                            <p:cond delay="0"/>
                                          </p:stCondLst>
                                        </p:cTn>
                                        <p:tgtEl>
                                          <p:spTgt spid="10"/>
                                        </p:tgtEl>
                                        <p:attrNameLst>
                                          <p:attrName>style.visibility</p:attrName>
                                        </p:attrNameLst>
                                      </p:cBhvr>
                                      <p:to>
                                        <p:strVal val="visible"/>
                                      </p:to>
                                    </p:set>
                                    <p:anim calcmode="lin" valueType="num">
                                      <p:cBhvr>
                                        <p:cTn id="27" dur="300" fill="hold"/>
                                        <p:tgtEl>
                                          <p:spTgt spid="10"/>
                                        </p:tgtEl>
                                        <p:attrNameLst>
                                          <p:attrName>ppt_w</p:attrName>
                                        </p:attrNameLst>
                                      </p:cBhvr>
                                      <p:tavLst>
                                        <p:tav tm="0">
                                          <p:val>
                                            <p:strVal val="#ppt_w*0.70"/>
                                          </p:val>
                                        </p:tav>
                                        <p:tav tm="100000">
                                          <p:val>
                                            <p:strVal val="#ppt_w"/>
                                          </p:val>
                                        </p:tav>
                                      </p:tavLst>
                                    </p:anim>
                                    <p:anim calcmode="lin" valueType="num">
                                      <p:cBhvr>
                                        <p:cTn id="28" dur="300" fill="hold"/>
                                        <p:tgtEl>
                                          <p:spTgt spid="10"/>
                                        </p:tgtEl>
                                        <p:attrNameLst>
                                          <p:attrName>ppt_h</p:attrName>
                                        </p:attrNameLst>
                                      </p:cBhvr>
                                      <p:tavLst>
                                        <p:tav tm="0">
                                          <p:val>
                                            <p:strVal val="#ppt_h"/>
                                          </p:val>
                                        </p:tav>
                                        <p:tav tm="100000">
                                          <p:val>
                                            <p:strVal val="#ppt_h"/>
                                          </p:val>
                                        </p:tav>
                                      </p:tavLst>
                                    </p:anim>
                                    <p:animEffect transition="in" filter="fade">
                                      <p:cBhvr>
                                        <p:cTn id="29" dur="300"/>
                                        <p:tgtEl>
                                          <p:spTgt spid="10"/>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90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110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130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47" presetClass="entr" presetSubtype="0" fill="hold" grpId="0" nodeType="withEffect">
                                  <p:stCondLst>
                                    <p:cond delay="50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70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1000"/>
                                        <p:tgtEl>
                                          <p:spTgt spid="17"/>
                                        </p:tgtEl>
                                      </p:cBhvr>
                                    </p:animEffect>
                                    <p:anim calcmode="lin" valueType="num">
                                      <p:cBhvr>
                                        <p:cTn id="53" dur="1000" fill="hold"/>
                                        <p:tgtEl>
                                          <p:spTgt spid="17"/>
                                        </p:tgtEl>
                                        <p:attrNameLst>
                                          <p:attrName>ppt_x</p:attrName>
                                        </p:attrNameLst>
                                      </p:cBhvr>
                                      <p:tavLst>
                                        <p:tav tm="0">
                                          <p:val>
                                            <p:strVal val="#ppt_x"/>
                                          </p:val>
                                        </p:tav>
                                        <p:tav tm="100000">
                                          <p:val>
                                            <p:strVal val="#ppt_x"/>
                                          </p:val>
                                        </p:tav>
                                      </p:tavLst>
                                    </p:anim>
                                    <p:anim calcmode="lin" valueType="num">
                                      <p:cBhvr>
                                        <p:cTn id="54" dur="1000" fill="hold"/>
                                        <p:tgtEl>
                                          <p:spTgt spid="17"/>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90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1000"/>
                                        <p:tgtEl>
                                          <p:spTgt spid="18"/>
                                        </p:tgtEl>
                                      </p:cBhvr>
                                    </p:animEffect>
                                    <p:anim calcmode="lin" valueType="num">
                                      <p:cBhvr>
                                        <p:cTn id="58" dur="1000" fill="hold"/>
                                        <p:tgtEl>
                                          <p:spTgt spid="18"/>
                                        </p:tgtEl>
                                        <p:attrNameLst>
                                          <p:attrName>ppt_x</p:attrName>
                                        </p:attrNameLst>
                                      </p:cBhvr>
                                      <p:tavLst>
                                        <p:tav tm="0">
                                          <p:val>
                                            <p:strVal val="#ppt_x"/>
                                          </p:val>
                                        </p:tav>
                                        <p:tav tm="100000">
                                          <p:val>
                                            <p:strVal val="#ppt_x"/>
                                          </p:val>
                                        </p:tav>
                                      </p:tavLst>
                                    </p:anim>
                                    <p:anim calcmode="lin" valueType="num">
                                      <p:cBhvr>
                                        <p:cTn id="59" dur="1000" fill="hold"/>
                                        <p:tgtEl>
                                          <p:spTgt spid="18"/>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110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1000"/>
                                        <p:tgtEl>
                                          <p:spTgt spid="19"/>
                                        </p:tgtEl>
                                      </p:cBhvr>
                                    </p:animEffect>
                                    <p:anim calcmode="lin" valueType="num">
                                      <p:cBhvr>
                                        <p:cTn id="63" dur="1000" fill="hold"/>
                                        <p:tgtEl>
                                          <p:spTgt spid="19"/>
                                        </p:tgtEl>
                                        <p:attrNameLst>
                                          <p:attrName>ppt_x</p:attrName>
                                        </p:attrNameLst>
                                      </p:cBhvr>
                                      <p:tavLst>
                                        <p:tav tm="0">
                                          <p:val>
                                            <p:strVal val="#ppt_x"/>
                                          </p:val>
                                        </p:tav>
                                        <p:tav tm="100000">
                                          <p:val>
                                            <p:strVal val="#ppt_x"/>
                                          </p:val>
                                        </p:tav>
                                      </p:tavLst>
                                    </p:anim>
                                    <p:anim calcmode="lin" valueType="num">
                                      <p:cBhvr>
                                        <p:cTn id="64" dur="1000" fill="hold"/>
                                        <p:tgtEl>
                                          <p:spTgt spid="19"/>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130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1000"/>
                                        <p:tgtEl>
                                          <p:spTgt spid="20"/>
                                        </p:tgtEl>
                                      </p:cBhvr>
                                    </p:animEffect>
                                    <p:anim calcmode="lin" valueType="num">
                                      <p:cBhvr>
                                        <p:cTn id="68" dur="1000" fill="hold"/>
                                        <p:tgtEl>
                                          <p:spTgt spid="20"/>
                                        </p:tgtEl>
                                        <p:attrNameLst>
                                          <p:attrName>ppt_x</p:attrName>
                                        </p:attrNameLst>
                                      </p:cBhvr>
                                      <p:tavLst>
                                        <p:tav tm="0">
                                          <p:val>
                                            <p:strVal val="#ppt_x"/>
                                          </p:val>
                                        </p:tav>
                                        <p:tav tm="100000">
                                          <p:val>
                                            <p:strVal val="#ppt_x"/>
                                          </p:val>
                                        </p:tav>
                                      </p:tavLst>
                                    </p:anim>
                                    <p:anim calcmode="lin" valueType="num">
                                      <p:cBhvr>
                                        <p:cTn id="69" dur="1000" fill="hold"/>
                                        <p:tgtEl>
                                          <p:spTgt spid="20"/>
                                        </p:tgtEl>
                                        <p:attrNameLst>
                                          <p:attrName>ppt_y</p:attrName>
                                        </p:attrNameLst>
                                      </p:cBhvr>
                                      <p:tavLst>
                                        <p:tav tm="0">
                                          <p:val>
                                            <p:strVal val="#ppt_y-.1"/>
                                          </p:val>
                                        </p:tav>
                                        <p:tav tm="100000">
                                          <p:val>
                                            <p:strVal val="#ppt_y"/>
                                          </p:val>
                                        </p:tav>
                                      </p:tavLst>
                                    </p:anim>
                                  </p:childTnLst>
                                </p:cTn>
                              </p:par>
                            </p:childTnLst>
                          </p:cTn>
                        </p:par>
                        <p:par>
                          <p:cTn id="70" fill="hold">
                            <p:stCondLst>
                              <p:cond delay="2300"/>
                            </p:stCondLst>
                            <p:childTnLst>
                              <p:par>
                                <p:cTn id="71" presetID="14" presetClass="entr" presetSubtype="10" fill="hold" grpId="0"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randombar(horizontal)">
                                      <p:cBhvr>
                                        <p:cTn id="73" dur="500"/>
                                        <p:tgtEl>
                                          <p:spTgt spid="21"/>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randombar(horizontal)">
                                      <p:cBhvr>
                                        <p:cTn id="76" dur="500"/>
                                        <p:tgtEl>
                                          <p:spTgt spid="22"/>
                                        </p:tgtEl>
                                      </p:cBhvr>
                                    </p:animEffect>
                                  </p:childTnLst>
                                </p:cTn>
                              </p:par>
                            </p:childTnLst>
                          </p:cTn>
                        </p:par>
                        <p:par>
                          <p:cTn id="77" fill="hold">
                            <p:stCondLst>
                              <p:cond delay="2800"/>
                            </p:stCondLst>
                            <p:childTnLst>
                              <p:par>
                                <p:cTn id="78" presetID="23" presetClass="entr" presetSubtype="16" fill="hold" grpId="0" nodeType="afterEffect">
                                  <p:stCondLst>
                                    <p:cond delay="0"/>
                                  </p:stCondLst>
                                  <p:iterate type="lt">
                                    <p:tmPct val="10000"/>
                                  </p:iterate>
                                  <p:childTnLst>
                                    <p:set>
                                      <p:cBhvr>
                                        <p:cTn id="79" dur="1" fill="hold">
                                          <p:stCondLst>
                                            <p:cond delay="0"/>
                                          </p:stCondLst>
                                        </p:cTn>
                                        <p:tgtEl>
                                          <p:spTgt spid="23"/>
                                        </p:tgtEl>
                                        <p:attrNameLst>
                                          <p:attrName>style.visibility</p:attrName>
                                        </p:attrNameLst>
                                      </p:cBhvr>
                                      <p:to>
                                        <p:strVal val="visible"/>
                                      </p:to>
                                    </p:set>
                                    <p:anim calcmode="lin" valueType="num">
                                      <p:cBhvr>
                                        <p:cTn id="80" dur="250" fill="hold"/>
                                        <p:tgtEl>
                                          <p:spTgt spid="23"/>
                                        </p:tgtEl>
                                        <p:attrNameLst>
                                          <p:attrName>ppt_w</p:attrName>
                                        </p:attrNameLst>
                                      </p:cBhvr>
                                      <p:tavLst>
                                        <p:tav tm="0">
                                          <p:val>
                                            <p:fltVal val="0"/>
                                          </p:val>
                                        </p:tav>
                                        <p:tav tm="100000">
                                          <p:val>
                                            <p:strVal val="#ppt_w"/>
                                          </p:val>
                                        </p:tav>
                                      </p:tavLst>
                                    </p:anim>
                                    <p:anim calcmode="lin" valueType="num">
                                      <p:cBhvr>
                                        <p:cTn id="81" dur="250" fill="hold"/>
                                        <p:tgtEl>
                                          <p:spTgt spid="23"/>
                                        </p:tgtEl>
                                        <p:attrNameLst>
                                          <p:attrName>ppt_h</p:attrName>
                                        </p:attrNameLst>
                                      </p:cBhvr>
                                      <p:tavLst>
                                        <p:tav tm="0">
                                          <p:val>
                                            <p:fltVal val="0"/>
                                          </p:val>
                                        </p:tav>
                                        <p:tav tm="100000">
                                          <p:val>
                                            <p:strVal val="#ppt_h"/>
                                          </p:val>
                                        </p:tav>
                                      </p:tavLst>
                                    </p:anim>
                                  </p:childTnLst>
                                </p:cTn>
                              </p:par>
                            </p:childTnLst>
                          </p:cTn>
                        </p:par>
                        <p:par>
                          <p:cTn id="82" fill="hold">
                            <p:stCondLst>
                              <p:cond delay="3200"/>
                            </p:stCondLst>
                            <p:childTnLst>
                              <p:par>
                                <p:cTn id="83" presetID="14" presetClass="entr" presetSubtype="10"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randombar(horizontal)">
                                      <p:cBhvr>
                                        <p:cTn id="85" dur="250"/>
                                        <p:tgtEl>
                                          <p:spTgt spid="24"/>
                                        </p:tgtEl>
                                      </p:cBhvr>
                                    </p:animEffect>
                                  </p:childTnLst>
                                </p:cTn>
                              </p:par>
                            </p:childTnLst>
                          </p:cTn>
                        </p:par>
                        <p:par>
                          <p:cTn id="86" fill="hold">
                            <p:stCondLst>
                              <p:cond delay="3450"/>
                            </p:stCondLst>
                            <p:childTnLst>
                              <p:par>
                                <p:cTn id="87" presetID="23" presetClass="entr" presetSubtype="16" fill="hold" grpId="0" nodeType="afterEffect">
                                  <p:stCondLst>
                                    <p:cond delay="0"/>
                                  </p:stCondLst>
                                  <p:iterate type="lt">
                                    <p:tmPct val="10000"/>
                                  </p:iterate>
                                  <p:childTnLst>
                                    <p:set>
                                      <p:cBhvr>
                                        <p:cTn id="88" dur="1" fill="hold">
                                          <p:stCondLst>
                                            <p:cond delay="0"/>
                                          </p:stCondLst>
                                        </p:cTn>
                                        <p:tgtEl>
                                          <p:spTgt spid="25"/>
                                        </p:tgtEl>
                                        <p:attrNameLst>
                                          <p:attrName>style.visibility</p:attrName>
                                        </p:attrNameLst>
                                      </p:cBhvr>
                                      <p:to>
                                        <p:strVal val="visible"/>
                                      </p:to>
                                    </p:set>
                                    <p:anim calcmode="lin" valueType="num">
                                      <p:cBhvr>
                                        <p:cTn id="89" dur="250" fill="hold"/>
                                        <p:tgtEl>
                                          <p:spTgt spid="25"/>
                                        </p:tgtEl>
                                        <p:attrNameLst>
                                          <p:attrName>ppt_w</p:attrName>
                                        </p:attrNameLst>
                                      </p:cBhvr>
                                      <p:tavLst>
                                        <p:tav tm="0">
                                          <p:val>
                                            <p:fltVal val="0"/>
                                          </p:val>
                                        </p:tav>
                                        <p:tav tm="100000">
                                          <p:val>
                                            <p:strVal val="#ppt_w"/>
                                          </p:val>
                                        </p:tav>
                                      </p:tavLst>
                                    </p:anim>
                                    <p:anim calcmode="lin" valueType="num">
                                      <p:cBhvr>
                                        <p:cTn id="90" dur="250" fill="hold"/>
                                        <p:tgtEl>
                                          <p:spTgt spid="25"/>
                                        </p:tgtEl>
                                        <p:attrNameLst>
                                          <p:attrName>ppt_h</p:attrName>
                                        </p:attrNameLst>
                                      </p:cBhvr>
                                      <p:tavLst>
                                        <p:tav tm="0">
                                          <p:val>
                                            <p:fltVal val="0"/>
                                          </p:val>
                                        </p:tav>
                                        <p:tav tm="100000">
                                          <p:val>
                                            <p:strVal val="#ppt_h"/>
                                          </p:val>
                                        </p:tav>
                                      </p:tavLst>
                                    </p:anim>
                                  </p:childTnLst>
                                </p:cTn>
                              </p:par>
                            </p:childTnLst>
                          </p:cTn>
                        </p:par>
                        <p:par>
                          <p:cTn id="91" fill="hold">
                            <p:stCondLst>
                              <p:cond delay="3850"/>
                            </p:stCondLst>
                            <p:childTnLst>
                              <p:par>
                                <p:cTn id="92" presetID="14" presetClass="entr" presetSubtype="10" fill="hold" grpId="0" nodeType="after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randombar(horizontal)">
                                      <p:cBhvr>
                                        <p:cTn id="94"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3" grpId="0"/>
      <p:bldP spid="14" grpId="0"/>
      <p:bldP spid="15" grpId="0"/>
      <p:bldP spid="16" grpId="0"/>
      <p:bldP spid="17" grpId="0"/>
      <p:bldP spid="18" grpId="0"/>
      <p:bldP spid="19" grpId="0"/>
      <p:bldP spid="20" grpId="0"/>
      <p:bldP spid="21" grpId="0" animBg="1"/>
      <p:bldP spid="22" grpId="0" animBg="1"/>
      <p:bldP spid="23" grpId="0"/>
      <p:bldP spid="24" grpId="0"/>
      <p:bldP spid="25"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6000" y="542925"/>
            <a:ext cx="11520000" cy="177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27965" y="56515"/>
            <a:ext cx="1308100" cy="400110"/>
          </a:xfrm>
          <a:prstGeom prst="rect">
            <a:avLst/>
          </a:prstGeom>
          <a:solidFill>
            <a:srgbClr val="FFC000"/>
          </a:solidFill>
        </p:spPr>
        <p:txBody>
          <a:bodyPr wrap="square" rtlCol="0" anchor="t">
            <a:spAutoFit/>
          </a:bodyPr>
          <a:lstStyle/>
          <a:p>
            <a:pPr algn="ctr"/>
            <a:r>
              <a:rPr lang="zh-CN" altLang="en-US" sz="2000" b="1" dirty="0">
                <a:solidFill>
                  <a:schemeClr val="bg1"/>
                </a:solidFill>
                <a:latin typeface="微软雅黑" panose="020B0503020204020204" charset="-122"/>
                <a:ea typeface="微软雅黑" panose="020B0503020204020204" charset="-122"/>
                <a:sym typeface="宋体" panose="02010600030101010101" pitchFamily="2" charset="-122"/>
              </a:rPr>
              <a:t>标题</a:t>
            </a:r>
          </a:p>
        </p:txBody>
      </p:sp>
      <p:grpSp>
        <p:nvGrpSpPr>
          <p:cNvPr id="6" name="组 36"/>
          <p:cNvGrpSpPr/>
          <p:nvPr/>
        </p:nvGrpSpPr>
        <p:grpSpPr bwMode="auto">
          <a:xfrm>
            <a:off x="4274343" y="1741709"/>
            <a:ext cx="2260600" cy="3919538"/>
            <a:chOff x="1809834" y="1609292"/>
            <a:chExt cx="1694956" cy="2940050"/>
          </a:xfrm>
          <a:effectLst>
            <a:outerShdw blurRad="50800" dist="38100" dir="2700000" algn="tl" rotWithShape="0">
              <a:prstClr val="black">
                <a:alpha val="40000"/>
              </a:prstClr>
            </a:outerShdw>
          </a:effectLst>
        </p:grpSpPr>
        <p:sp>
          <p:nvSpPr>
            <p:cNvPr id="7" name="矩形 6"/>
            <p:cNvSpPr/>
            <p:nvPr/>
          </p:nvSpPr>
          <p:spPr>
            <a:xfrm rot="10800000">
              <a:off x="1809834" y="1609292"/>
              <a:ext cx="1694956" cy="11491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solidFill>
                  <a:schemeClr val="bg1"/>
                </a:solidFill>
              </a:endParaRPr>
            </a:p>
          </p:txBody>
        </p:sp>
        <p:sp>
          <p:nvSpPr>
            <p:cNvPr id="8" name="矩形 7"/>
            <p:cNvSpPr/>
            <p:nvPr/>
          </p:nvSpPr>
          <p:spPr>
            <a:xfrm rot="10800000">
              <a:off x="1918150" y="2923919"/>
              <a:ext cx="1479515" cy="1625423"/>
            </a:xfrm>
            <a:prstGeom prst="rect">
              <a:avLst/>
            </a:prstGeom>
            <a:solidFill>
              <a:schemeClr val="tx1">
                <a:lumMod val="65000"/>
                <a:lumOff val="35000"/>
                <a:alpha val="768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solidFill>
                  <a:schemeClr val="bg1"/>
                </a:solidFill>
              </a:endParaRPr>
            </a:p>
          </p:txBody>
        </p:sp>
        <p:sp>
          <p:nvSpPr>
            <p:cNvPr id="9" name="梯形 8"/>
            <p:cNvSpPr/>
            <p:nvPr/>
          </p:nvSpPr>
          <p:spPr>
            <a:xfrm rot="10800000">
              <a:off x="1809834" y="2758400"/>
              <a:ext cx="1694956" cy="165519"/>
            </a:xfrm>
            <a:prstGeom prst="trapezoid">
              <a:avLst>
                <a:gd name="adj" fmla="val 675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solidFill>
                  <a:schemeClr val="tx2"/>
                </a:solidFill>
              </a:endParaRPr>
            </a:p>
          </p:txBody>
        </p:sp>
      </p:grpSp>
      <p:grpSp>
        <p:nvGrpSpPr>
          <p:cNvPr id="10" name="组 38"/>
          <p:cNvGrpSpPr/>
          <p:nvPr/>
        </p:nvGrpSpPr>
        <p:grpSpPr bwMode="auto">
          <a:xfrm>
            <a:off x="6769893" y="1741709"/>
            <a:ext cx="2259013" cy="3919538"/>
            <a:chOff x="4324434" y="1609292"/>
            <a:chExt cx="1694956" cy="2940050"/>
          </a:xfrm>
          <a:effectLst>
            <a:outerShdw blurRad="50800" dist="38100" dir="2700000" algn="tl" rotWithShape="0">
              <a:prstClr val="black">
                <a:alpha val="40000"/>
              </a:prstClr>
            </a:outerShdw>
          </a:effectLst>
        </p:grpSpPr>
        <p:sp>
          <p:nvSpPr>
            <p:cNvPr id="11" name="矩形 10"/>
            <p:cNvSpPr/>
            <p:nvPr/>
          </p:nvSpPr>
          <p:spPr>
            <a:xfrm rot="10800000">
              <a:off x="4324434" y="1609292"/>
              <a:ext cx="1694956" cy="1149108"/>
            </a:xfrm>
            <a:prstGeom prst="rect">
              <a:avLst/>
            </a:prstGeom>
            <a:solidFill>
              <a:srgbClr val="F2B8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12" name="矩形 11"/>
            <p:cNvSpPr/>
            <p:nvPr/>
          </p:nvSpPr>
          <p:spPr>
            <a:xfrm rot="10800000">
              <a:off x="4432826" y="2923919"/>
              <a:ext cx="1479364" cy="1625423"/>
            </a:xfrm>
            <a:prstGeom prst="rect">
              <a:avLst/>
            </a:prstGeom>
            <a:solidFill>
              <a:srgbClr val="F2B8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13" name="梯形 12"/>
            <p:cNvSpPr/>
            <p:nvPr/>
          </p:nvSpPr>
          <p:spPr>
            <a:xfrm rot="10800000">
              <a:off x="4324434" y="2758400"/>
              <a:ext cx="1694956" cy="165519"/>
            </a:xfrm>
            <a:prstGeom prst="trapezoid">
              <a:avLst>
                <a:gd name="adj" fmla="val 67593"/>
              </a:avLst>
            </a:prstGeom>
            <a:solidFill>
              <a:srgbClr val="86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grpSp>
        <p:nvGrpSpPr>
          <p:cNvPr id="14" name="组 37"/>
          <p:cNvGrpSpPr/>
          <p:nvPr/>
        </p:nvGrpSpPr>
        <p:grpSpPr bwMode="auto">
          <a:xfrm>
            <a:off x="9265443" y="1741709"/>
            <a:ext cx="2259013" cy="3919538"/>
            <a:chOff x="6947469" y="1609292"/>
            <a:chExt cx="1694956" cy="2940050"/>
          </a:xfrm>
          <a:effectLst>
            <a:outerShdw blurRad="50800" dist="38100" dir="2700000" algn="tl" rotWithShape="0">
              <a:prstClr val="black">
                <a:alpha val="40000"/>
              </a:prstClr>
            </a:outerShdw>
          </a:effectLst>
        </p:grpSpPr>
        <p:sp>
          <p:nvSpPr>
            <p:cNvPr id="15" name="矩形 14"/>
            <p:cNvSpPr/>
            <p:nvPr/>
          </p:nvSpPr>
          <p:spPr>
            <a:xfrm rot="10800000">
              <a:off x="6947469" y="1609292"/>
              <a:ext cx="1694956" cy="11491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16" name="矩形 15"/>
            <p:cNvSpPr/>
            <p:nvPr/>
          </p:nvSpPr>
          <p:spPr>
            <a:xfrm rot="10800000">
              <a:off x="7055861" y="2923919"/>
              <a:ext cx="1479364" cy="1625423"/>
            </a:xfrm>
            <a:prstGeom prst="rect">
              <a:avLst/>
            </a:prstGeom>
            <a:solidFill>
              <a:schemeClr val="bg1">
                <a:lumMod val="65000"/>
                <a:alpha val="7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17" name="梯形 16"/>
            <p:cNvSpPr/>
            <p:nvPr/>
          </p:nvSpPr>
          <p:spPr>
            <a:xfrm rot="10800000">
              <a:off x="6947469" y="2758400"/>
              <a:ext cx="1694956" cy="165519"/>
            </a:xfrm>
            <a:prstGeom prst="trapezoid">
              <a:avLst>
                <a:gd name="adj" fmla="val 67593"/>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sp>
        <p:nvSpPr>
          <p:cNvPr id="18" name="矩形 17"/>
          <p:cNvSpPr/>
          <p:nvPr/>
        </p:nvSpPr>
        <p:spPr>
          <a:xfrm>
            <a:off x="4844527" y="2585641"/>
            <a:ext cx="1498520" cy="369332"/>
          </a:xfrm>
          <a:prstGeom prst="rect">
            <a:avLst/>
          </a:prstGeom>
        </p:spPr>
        <p:txBody>
          <a:bodyPr wrap="square">
            <a:spAutoFit/>
          </a:bodyPr>
          <a:lstStyle/>
          <a:p>
            <a:pPr lvl="0"/>
            <a:r>
              <a:rPr lang="zh-CN" altLang="en-US" dirty="0">
                <a:solidFill>
                  <a:schemeClr val="bg1"/>
                </a:solidFill>
                <a:latin typeface="微软雅黑" panose="020B0503020204020204" pitchFamily="34" charset="-122"/>
                <a:ea typeface="微软雅黑" panose="020B0503020204020204" pitchFamily="34" charset="-122"/>
              </a:rPr>
              <a:t>您的内容</a:t>
            </a:r>
          </a:p>
        </p:txBody>
      </p:sp>
      <p:sp>
        <p:nvSpPr>
          <p:cNvPr id="19" name="矩形 18"/>
          <p:cNvSpPr/>
          <p:nvPr/>
        </p:nvSpPr>
        <p:spPr>
          <a:xfrm>
            <a:off x="4508804" y="3881785"/>
            <a:ext cx="1793264" cy="1363065"/>
          </a:xfrm>
          <a:prstGeom prst="rect">
            <a:avLst/>
          </a:prstGeom>
        </p:spPr>
        <p:txBody>
          <a:bodyPr wrap="squar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点击输入文字点击输入文字点击输入文字点击输入文字点击输入文字点击点击输入文字点击输入</a:t>
            </a:r>
          </a:p>
        </p:txBody>
      </p:sp>
      <p:sp>
        <p:nvSpPr>
          <p:cNvPr id="20" name="矩形 19"/>
          <p:cNvSpPr/>
          <p:nvPr/>
        </p:nvSpPr>
        <p:spPr>
          <a:xfrm>
            <a:off x="7332990" y="2607057"/>
            <a:ext cx="1498520" cy="369332"/>
          </a:xfrm>
          <a:prstGeom prst="rect">
            <a:avLst/>
          </a:prstGeom>
        </p:spPr>
        <p:txBody>
          <a:bodyPr wrap="square">
            <a:spAutoFit/>
          </a:bodyPr>
          <a:lstStyle/>
          <a:p>
            <a:pPr lvl="0"/>
            <a:r>
              <a:rPr lang="zh-CN" altLang="en-US" dirty="0">
                <a:solidFill>
                  <a:schemeClr val="bg1"/>
                </a:solidFill>
                <a:latin typeface="微软雅黑" panose="020B0503020204020204" pitchFamily="34" charset="-122"/>
                <a:ea typeface="微软雅黑" panose="020B0503020204020204" pitchFamily="34" charset="-122"/>
              </a:rPr>
              <a:t>您的内容</a:t>
            </a:r>
          </a:p>
        </p:txBody>
      </p:sp>
      <p:sp>
        <p:nvSpPr>
          <p:cNvPr id="21" name="矩形 20"/>
          <p:cNvSpPr/>
          <p:nvPr/>
        </p:nvSpPr>
        <p:spPr>
          <a:xfrm>
            <a:off x="6997267" y="3903201"/>
            <a:ext cx="1793264" cy="1363065"/>
          </a:xfrm>
          <a:prstGeom prst="rect">
            <a:avLst/>
          </a:prstGeom>
        </p:spPr>
        <p:txBody>
          <a:bodyPr wrap="squar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点击输入文字点击输入文字点击输入文字点击输入文字点击输入文字点击点击输入文字点击输入</a:t>
            </a:r>
          </a:p>
        </p:txBody>
      </p:sp>
      <p:sp>
        <p:nvSpPr>
          <p:cNvPr id="22" name="矩形 21"/>
          <p:cNvSpPr/>
          <p:nvPr/>
        </p:nvSpPr>
        <p:spPr>
          <a:xfrm>
            <a:off x="9853270" y="2592543"/>
            <a:ext cx="1498520" cy="369332"/>
          </a:xfrm>
          <a:prstGeom prst="rect">
            <a:avLst/>
          </a:prstGeom>
        </p:spPr>
        <p:txBody>
          <a:bodyPr wrap="square">
            <a:spAutoFit/>
          </a:bodyPr>
          <a:lstStyle/>
          <a:p>
            <a:pPr lvl="0"/>
            <a:r>
              <a:rPr lang="zh-CN" altLang="en-US" dirty="0">
                <a:solidFill>
                  <a:schemeClr val="bg1"/>
                </a:solidFill>
                <a:latin typeface="微软雅黑" panose="020B0503020204020204" pitchFamily="34" charset="-122"/>
                <a:ea typeface="微软雅黑" panose="020B0503020204020204" pitchFamily="34" charset="-122"/>
              </a:rPr>
              <a:t>您的内容</a:t>
            </a:r>
          </a:p>
        </p:txBody>
      </p:sp>
      <p:sp>
        <p:nvSpPr>
          <p:cNvPr id="23" name="矩形 22"/>
          <p:cNvSpPr/>
          <p:nvPr/>
        </p:nvSpPr>
        <p:spPr>
          <a:xfrm>
            <a:off x="9479582" y="3888687"/>
            <a:ext cx="1793264" cy="1363065"/>
          </a:xfrm>
          <a:prstGeom prst="rect">
            <a:avLst/>
          </a:prstGeom>
        </p:spPr>
        <p:txBody>
          <a:bodyPr wrap="squar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点击输入文字点击输入文字点击输入文字点击输入文字点击输入文字点击点击输入文字点击输入</a:t>
            </a:r>
          </a:p>
        </p:txBody>
      </p:sp>
      <p:sp>
        <p:nvSpPr>
          <p:cNvPr id="24" name="Freeform 145"/>
          <p:cNvSpPr>
            <a:spLocks noEditPoints="1"/>
          </p:cNvSpPr>
          <p:nvPr/>
        </p:nvSpPr>
        <p:spPr bwMode="auto">
          <a:xfrm>
            <a:off x="5076565" y="1952427"/>
            <a:ext cx="639551" cy="633214"/>
          </a:xfrm>
          <a:custGeom>
            <a:avLst/>
            <a:gdLst>
              <a:gd name="T0" fmla="*/ 95 w 111"/>
              <a:gd name="T1" fmla="*/ 16 h 111"/>
              <a:gd name="T2" fmla="*/ 95 w 111"/>
              <a:gd name="T3" fmla="*/ 94 h 111"/>
              <a:gd name="T4" fmla="*/ 16 w 111"/>
              <a:gd name="T5" fmla="*/ 94 h 111"/>
              <a:gd name="T6" fmla="*/ 16 w 111"/>
              <a:gd name="T7" fmla="*/ 16 h 111"/>
              <a:gd name="T8" fmla="*/ 51 w 111"/>
              <a:gd name="T9" fmla="*/ 100 h 111"/>
              <a:gd name="T10" fmla="*/ 38 w 111"/>
              <a:gd name="T11" fmla="*/ 85 h 111"/>
              <a:gd name="T12" fmla="*/ 51 w 111"/>
              <a:gd name="T13" fmla="*/ 100 h 111"/>
              <a:gd name="T14" fmla="*/ 51 w 111"/>
              <a:gd name="T15" fmla="*/ 60 h 111"/>
              <a:gd name="T16" fmla="*/ 35 w 111"/>
              <a:gd name="T17" fmla="*/ 75 h 111"/>
              <a:gd name="T18" fmla="*/ 51 w 111"/>
              <a:gd name="T19" fmla="*/ 50 h 111"/>
              <a:gd name="T20" fmla="*/ 35 w 111"/>
              <a:gd name="T21" fmla="*/ 36 h 111"/>
              <a:gd name="T22" fmla="*/ 51 w 111"/>
              <a:gd name="T23" fmla="*/ 50 h 111"/>
              <a:gd name="T24" fmla="*/ 51 w 111"/>
              <a:gd name="T25" fmla="*/ 10 h 111"/>
              <a:gd name="T26" fmla="*/ 38 w 111"/>
              <a:gd name="T27" fmla="*/ 25 h 111"/>
              <a:gd name="T28" fmla="*/ 61 w 111"/>
              <a:gd name="T29" fmla="*/ 10 h 111"/>
              <a:gd name="T30" fmla="*/ 73 w 111"/>
              <a:gd name="T31" fmla="*/ 25 h 111"/>
              <a:gd name="T32" fmla="*/ 61 w 111"/>
              <a:gd name="T33" fmla="*/ 10 h 111"/>
              <a:gd name="T34" fmla="*/ 61 w 111"/>
              <a:gd name="T35" fmla="*/ 50 h 111"/>
              <a:gd name="T36" fmla="*/ 77 w 111"/>
              <a:gd name="T37" fmla="*/ 36 h 111"/>
              <a:gd name="T38" fmla="*/ 61 w 111"/>
              <a:gd name="T39" fmla="*/ 60 h 111"/>
              <a:gd name="T40" fmla="*/ 77 w 111"/>
              <a:gd name="T41" fmla="*/ 75 h 111"/>
              <a:gd name="T42" fmla="*/ 61 w 111"/>
              <a:gd name="T43" fmla="*/ 60 h 111"/>
              <a:gd name="T44" fmla="*/ 61 w 111"/>
              <a:gd name="T45" fmla="*/ 100 h 111"/>
              <a:gd name="T46" fmla="*/ 73 w 111"/>
              <a:gd name="T47" fmla="*/ 85 h 111"/>
              <a:gd name="T48" fmla="*/ 11 w 111"/>
              <a:gd name="T49" fmla="*/ 50 h 111"/>
              <a:gd name="T50" fmla="*/ 24 w 111"/>
              <a:gd name="T51" fmla="*/ 39 h 111"/>
              <a:gd name="T52" fmla="*/ 11 w 111"/>
              <a:gd name="T53" fmla="*/ 50 h 111"/>
              <a:gd name="T54" fmla="*/ 100 w 111"/>
              <a:gd name="T55" fmla="*/ 50 h 111"/>
              <a:gd name="T56" fmla="*/ 87 w 111"/>
              <a:gd name="T57" fmla="*/ 39 h 111"/>
              <a:gd name="T58" fmla="*/ 100 w 111"/>
              <a:gd name="T59" fmla="*/ 60 h 111"/>
              <a:gd name="T60" fmla="*/ 87 w 111"/>
              <a:gd name="T61" fmla="*/ 71 h 111"/>
              <a:gd name="T62" fmla="*/ 100 w 111"/>
              <a:gd name="T63" fmla="*/ 60 h 111"/>
              <a:gd name="T64" fmla="*/ 11 w 111"/>
              <a:gd name="T65" fmla="*/ 60 h 111"/>
              <a:gd name="T66" fmla="*/ 24 w 111"/>
              <a:gd name="T67" fmla="*/ 71 h 111"/>
              <a:gd name="T68" fmla="*/ 96 w 111"/>
              <a:gd name="T69" fmla="*/ 77 h 111"/>
              <a:gd name="T70" fmla="*/ 84 w 111"/>
              <a:gd name="T71" fmla="*/ 82 h 111"/>
              <a:gd name="T72" fmla="*/ 79 w 111"/>
              <a:gd name="T73" fmla="*/ 95 h 111"/>
              <a:gd name="T74" fmla="*/ 96 w 111"/>
              <a:gd name="T75" fmla="*/ 77 h 111"/>
              <a:gd name="T76" fmla="*/ 18 w 111"/>
              <a:gd name="T77" fmla="*/ 78 h 111"/>
              <a:gd name="T78" fmla="*/ 23 w 111"/>
              <a:gd name="T79" fmla="*/ 88 h 111"/>
              <a:gd name="T80" fmla="*/ 32 w 111"/>
              <a:gd name="T81" fmla="*/ 93 h 111"/>
              <a:gd name="T82" fmla="*/ 15 w 111"/>
              <a:gd name="T83" fmla="*/ 33 h 111"/>
              <a:gd name="T84" fmla="*/ 27 w 111"/>
              <a:gd name="T85" fmla="*/ 28 h 111"/>
              <a:gd name="T86" fmla="*/ 33 w 111"/>
              <a:gd name="T87" fmla="*/ 16 h 111"/>
              <a:gd name="T88" fmla="*/ 15 w 111"/>
              <a:gd name="T89" fmla="*/ 33 h 111"/>
              <a:gd name="T90" fmla="*/ 94 w 111"/>
              <a:gd name="T91" fmla="*/ 32 h 111"/>
              <a:gd name="T92" fmla="*/ 88 w 111"/>
              <a:gd name="T93" fmla="*/ 23 h 111"/>
              <a:gd name="T94" fmla="*/ 80 w 111"/>
              <a:gd name="T95" fmla="*/ 1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 h="111">
                <a:moveTo>
                  <a:pt x="56" y="0"/>
                </a:moveTo>
                <a:cubicBezTo>
                  <a:pt x="71" y="0"/>
                  <a:pt x="85" y="6"/>
                  <a:pt x="95" y="16"/>
                </a:cubicBezTo>
                <a:cubicBezTo>
                  <a:pt x="105" y="26"/>
                  <a:pt x="111" y="40"/>
                  <a:pt x="111" y="55"/>
                </a:cubicBezTo>
                <a:cubicBezTo>
                  <a:pt x="111" y="71"/>
                  <a:pt x="105" y="84"/>
                  <a:pt x="95" y="94"/>
                </a:cubicBezTo>
                <a:cubicBezTo>
                  <a:pt x="85" y="104"/>
                  <a:pt x="71" y="111"/>
                  <a:pt x="56" y="111"/>
                </a:cubicBezTo>
                <a:cubicBezTo>
                  <a:pt x="40" y="111"/>
                  <a:pt x="27" y="104"/>
                  <a:pt x="16" y="94"/>
                </a:cubicBezTo>
                <a:cubicBezTo>
                  <a:pt x="6" y="84"/>
                  <a:pt x="0" y="71"/>
                  <a:pt x="0" y="55"/>
                </a:cubicBezTo>
                <a:cubicBezTo>
                  <a:pt x="0" y="40"/>
                  <a:pt x="6" y="26"/>
                  <a:pt x="16" y="16"/>
                </a:cubicBezTo>
                <a:cubicBezTo>
                  <a:pt x="27" y="6"/>
                  <a:pt x="40" y="0"/>
                  <a:pt x="56" y="0"/>
                </a:cubicBezTo>
                <a:close/>
                <a:moveTo>
                  <a:pt x="51" y="100"/>
                </a:moveTo>
                <a:cubicBezTo>
                  <a:pt x="51" y="87"/>
                  <a:pt x="51" y="87"/>
                  <a:pt x="51" y="87"/>
                </a:cubicBezTo>
                <a:cubicBezTo>
                  <a:pt x="47" y="87"/>
                  <a:pt x="42" y="86"/>
                  <a:pt x="38" y="85"/>
                </a:cubicBezTo>
                <a:cubicBezTo>
                  <a:pt x="39" y="87"/>
                  <a:pt x="40" y="88"/>
                  <a:pt x="40" y="89"/>
                </a:cubicBezTo>
                <a:cubicBezTo>
                  <a:pt x="43" y="94"/>
                  <a:pt x="47" y="98"/>
                  <a:pt x="51" y="100"/>
                </a:cubicBezTo>
                <a:close/>
                <a:moveTo>
                  <a:pt x="51" y="77"/>
                </a:moveTo>
                <a:cubicBezTo>
                  <a:pt x="51" y="60"/>
                  <a:pt x="51" y="60"/>
                  <a:pt x="51" y="60"/>
                </a:cubicBezTo>
                <a:cubicBezTo>
                  <a:pt x="33" y="60"/>
                  <a:pt x="33" y="60"/>
                  <a:pt x="33" y="60"/>
                </a:cubicBezTo>
                <a:cubicBezTo>
                  <a:pt x="33" y="65"/>
                  <a:pt x="34" y="70"/>
                  <a:pt x="35" y="75"/>
                </a:cubicBezTo>
                <a:cubicBezTo>
                  <a:pt x="40" y="76"/>
                  <a:pt x="45" y="77"/>
                  <a:pt x="51" y="77"/>
                </a:cubicBezTo>
                <a:close/>
                <a:moveTo>
                  <a:pt x="51" y="50"/>
                </a:moveTo>
                <a:cubicBezTo>
                  <a:pt x="51" y="33"/>
                  <a:pt x="51" y="33"/>
                  <a:pt x="51" y="33"/>
                </a:cubicBezTo>
                <a:cubicBezTo>
                  <a:pt x="45" y="34"/>
                  <a:pt x="40" y="34"/>
                  <a:pt x="35" y="36"/>
                </a:cubicBezTo>
                <a:cubicBezTo>
                  <a:pt x="34" y="40"/>
                  <a:pt x="33" y="45"/>
                  <a:pt x="33" y="50"/>
                </a:cubicBezTo>
                <a:cubicBezTo>
                  <a:pt x="51" y="50"/>
                  <a:pt x="51" y="50"/>
                  <a:pt x="51" y="50"/>
                </a:cubicBezTo>
                <a:close/>
                <a:moveTo>
                  <a:pt x="51" y="24"/>
                </a:moveTo>
                <a:cubicBezTo>
                  <a:pt x="51" y="10"/>
                  <a:pt x="51" y="10"/>
                  <a:pt x="51" y="10"/>
                </a:cubicBezTo>
                <a:cubicBezTo>
                  <a:pt x="47" y="12"/>
                  <a:pt x="43" y="16"/>
                  <a:pt x="40" y="22"/>
                </a:cubicBezTo>
                <a:cubicBezTo>
                  <a:pt x="40" y="23"/>
                  <a:pt x="39" y="24"/>
                  <a:pt x="38" y="25"/>
                </a:cubicBezTo>
                <a:cubicBezTo>
                  <a:pt x="42" y="24"/>
                  <a:pt x="47" y="24"/>
                  <a:pt x="51" y="24"/>
                </a:cubicBezTo>
                <a:close/>
                <a:moveTo>
                  <a:pt x="61" y="10"/>
                </a:moveTo>
                <a:cubicBezTo>
                  <a:pt x="61" y="24"/>
                  <a:pt x="61" y="24"/>
                  <a:pt x="61" y="24"/>
                </a:cubicBezTo>
                <a:cubicBezTo>
                  <a:pt x="65" y="24"/>
                  <a:pt x="69" y="24"/>
                  <a:pt x="73" y="25"/>
                </a:cubicBezTo>
                <a:cubicBezTo>
                  <a:pt x="72" y="24"/>
                  <a:pt x="72" y="23"/>
                  <a:pt x="71" y="22"/>
                </a:cubicBezTo>
                <a:cubicBezTo>
                  <a:pt x="68" y="16"/>
                  <a:pt x="65" y="12"/>
                  <a:pt x="61" y="10"/>
                </a:cubicBezTo>
                <a:close/>
                <a:moveTo>
                  <a:pt x="61" y="33"/>
                </a:moveTo>
                <a:cubicBezTo>
                  <a:pt x="61" y="50"/>
                  <a:pt x="61" y="50"/>
                  <a:pt x="61" y="50"/>
                </a:cubicBezTo>
                <a:cubicBezTo>
                  <a:pt x="79" y="50"/>
                  <a:pt x="79" y="50"/>
                  <a:pt x="79" y="50"/>
                </a:cubicBezTo>
                <a:cubicBezTo>
                  <a:pt x="78" y="45"/>
                  <a:pt x="78" y="40"/>
                  <a:pt x="77" y="36"/>
                </a:cubicBezTo>
                <a:cubicBezTo>
                  <a:pt x="72" y="34"/>
                  <a:pt x="66" y="34"/>
                  <a:pt x="61" y="33"/>
                </a:cubicBezTo>
                <a:close/>
                <a:moveTo>
                  <a:pt x="61" y="60"/>
                </a:moveTo>
                <a:cubicBezTo>
                  <a:pt x="61" y="77"/>
                  <a:pt x="61" y="77"/>
                  <a:pt x="61" y="77"/>
                </a:cubicBezTo>
                <a:cubicBezTo>
                  <a:pt x="66" y="77"/>
                  <a:pt x="72" y="76"/>
                  <a:pt x="77" y="75"/>
                </a:cubicBezTo>
                <a:cubicBezTo>
                  <a:pt x="78" y="70"/>
                  <a:pt x="78" y="65"/>
                  <a:pt x="79" y="60"/>
                </a:cubicBezTo>
                <a:cubicBezTo>
                  <a:pt x="61" y="60"/>
                  <a:pt x="61" y="60"/>
                  <a:pt x="61" y="60"/>
                </a:cubicBezTo>
                <a:close/>
                <a:moveTo>
                  <a:pt x="61" y="87"/>
                </a:moveTo>
                <a:cubicBezTo>
                  <a:pt x="61" y="100"/>
                  <a:pt x="61" y="100"/>
                  <a:pt x="61" y="100"/>
                </a:cubicBezTo>
                <a:cubicBezTo>
                  <a:pt x="65" y="98"/>
                  <a:pt x="68" y="94"/>
                  <a:pt x="71" y="89"/>
                </a:cubicBezTo>
                <a:cubicBezTo>
                  <a:pt x="72" y="88"/>
                  <a:pt x="72" y="87"/>
                  <a:pt x="73" y="85"/>
                </a:cubicBezTo>
                <a:cubicBezTo>
                  <a:pt x="69" y="86"/>
                  <a:pt x="65" y="87"/>
                  <a:pt x="61" y="87"/>
                </a:cubicBezTo>
                <a:close/>
                <a:moveTo>
                  <a:pt x="11" y="50"/>
                </a:moveTo>
                <a:cubicBezTo>
                  <a:pt x="23" y="50"/>
                  <a:pt x="23" y="50"/>
                  <a:pt x="23" y="50"/>
                </a:cubicBezTo>
                <a:cubicBezTo>
                  <a:pt x="23" y="47"/>
                  <a:pt x="24" y="43"/>
                  <a:pt x="24" y="39"/>
                </a:cubicBezTo>
                <a:cubicBezTo>
                  <a:pt x="24" y="40"/>
                  <a:pt x="23" y="40"/>
                  <a:pt x="22" y="40"/>
                </a:cubicBezTo>
                <a:cubicBezTo>
                  <a:pt x="17" y="43"/>
                  <a:pt x="13" y="47"/>
                  <a:pt x="11" y="50"/>
                </a:cubicBezTo>
                <a:close/>
                <a:moveTo>
                  <a:pt x="88" y="50"/>
                </a:moveTo>
                <a:cubicBezTo>
                  <a:pt x="100" y="50"/>
                  <a:pt x="100" y="50"/>
                  <a:pt x="100" y="50"/>
                </a:cubicBezTo>
                <a:cubicBezTo>
                  <a:pt x="99" y="47"/>
                  <a:pt x="95" y="43"/>
                  <a:pt x="89" y="40"/>
                </a:cubicBezTo>
                <a:cubicBezTo>
                  <a:pt x="89" y="40"/>
                  <a:pt x="88" y="40"/>
                  <a:pt x="87" y="39"/>
                </a:cubicBezTo>
                <a:cubicBezTo>
                  <a:pt x="88" y="43"/>
                  <a:pt x="88" y="47"/>
                  <a:pt x="88" y="50"/>
                </a:cubicBezTo>
                <a:close/>
                <a:moveTo>
                  <a:pt x="100" y="60"/>
                </a:moveTo>
                <a:cubicBezTo>
                  <a:pt x="88" y="60"/>
                  <a:pt x="88" y="60"/>
                  <a:pt x="88" y="60"/>
                </a:cubicBezTo>
                <a:cubicBezTo>
                  <a:pt x="88" y="64"/>
                  <a:pt x="88" y="67"/>
                  <a:pt x="87" y="71"/>
                </a:cubicBezTo>
                <a:cubicBezTo>
                  <a:pt x="88" y="71"/>
                  <a:pt x="89" y="70"/>
                  <a:pt x="89" y="70"/>
                </a:cubicBezTo>
                <a:cubicBezTo>
                  <a:pt x="95" y="67"/>
                  <a:pt x="99" y="64"/>
                  <a:pt x="100" y="60"/>
                </a:cubicBezTo>
                <a:close/>
                <a:moveTo>
                  <a:pt x="23" y="60"/>
                </a:moveTo>
                <a:cubicBezTo>
                  <a:pt x="11" y="60"/>
                  <a:pt x="11" y="60"/>
                  <a:pt x="11" y="60"/>
                </a:cubicBezTo>
                <a:cubicBezTo>
                  <a:pt x="13" y="64"/>
                  <a:pt x="17" y="67"/>
                  <a:pt x="22" y="70"/>
                </a:cubicBezTo>
                <a:cubicBezTo>
                  <a:pt x="23" y="70"/>
                  <a:pt x="24" y="71"/>
                  <a:pt x="24" y="71"/>
                </a:cubicBezTo>
                <a:cubicBezTo>
                  <a:pt x="24" y="67"/>
                  <a:pt x="23" y="64"/>
                  <a:pt x="23" y="60"/>
                </a:cubicBezTo>
                <a:close/>
                <a:moveTo>
                  <a:pt x="96" y="77"/>
                </a:moveTo>
                <a:cubicBezTo>
                  <a:pt x="95" y="78"/>
                  <a:pt x="95" y="78"/>
                  <a:pt x="94" y="78"/>
                </a:cubicBezTo>
                <a:cubicBezTo>
                  <a:pt x="91" y="80"/>
                  <a:pt x="88" y="81"/>
                  <a:pt x="84" y="82"/>
                </a:cubicBezTo>
                <a:cubicBezTo>
                  <a:pt x="83" y="86"/>
                  <a:pt x="81" y="90"/>
                  <a:pt x="80" y="93"/>
                </a:cubicBezTo>
                <a:cubicBezTo>
                  <a:pt x="79" y="94"/>
                  <a:pt x="79" y="94"/>
                  <a:pt x="79" y="95"/>
                </a:cubicBezTo>
                <a:cubicBezTo>
                  <a:pt x="82" y="93"/>
                  <a:pt x="85" y="90"/>
                  <a:pt x="88" y="88"/>
                </a:cubicBezTo>
                <a:cubicBezTo>
                  <a:pt x="91" y="85"/>
                  <a:pt x="94" y="81"/>
                  <a:pt x="96" y="77"/>
                </a:cubicBezTo>
                <a:close/>
                <a:moveTo>
                  <a:pt x="27" y="82"/>
                </a:moveTo>
                <a:cubicBezTo>
                  <a:pt x="24" y="81"/>
                  <a:pt x="20" y="80"/>
                  <a:pt x="18" y="78"/>
                </a:cubicBezTo>
                <a:cubicBezTo>
                  <a:pt x="17" y="78"/>
                  <a:pt x="16" y="78"/>
                  <a:pt x="15" y="77"/>
                </a:cubicBezTo>
                <a:cubicBezTo>
                  <a:pt x="18" y="81"/>
                  <a:pt x="20" y="85"/>
                  <a:pt x="23" y="88"/>
                </a:cubicBezTo>
                <a:cubicBezTo>
                  <a:pt x="26" y="90"/>
                  <a:pt x="29" y="93"/>
                  <a:pt x="33" y="95"/>
                </a:cubicBezTo>
                <a:cubicBezTo>
                  <a:pt x="32" y="94"/>
                  <a:pt x="32" y="94"/>
                  <a:pt x="32" y="93"/>
                </a:cubicBezTo>
                <a:cubicBezTo>
                  <a:pt x="30" y="90"/>
                  <a:pt x="28" y="86"/>
                  <a:pt x="27" y="82"/>
                </a:cubicBezTo>
                <a:close/>
                <a:moveTo>
                  <a:pt x="15" y="33"/>
                </a:moveTo>
                <a:cubicBezTo>
                  <a:pt x="16" y="33"/>
                  <a:pt x="17" y="32"/>
                  <a:pt x="18" y="32"/>
                </a:cubicBezTo>
                <a:cubicBezTo>
                  <a:pt x="20" y="30"/>
                  <a:pt x="24" y="29"/>
                  <a:pt x="27" y="28"/>
                </a:cubicBezTo>
                <a:cubicBezTo>
                  <a:pt x="28" y="24"/>
                  <a:pt x="30" y="20"/>
                  <a:pt x="32" y="17"/>
                </a:cubicBezTo>
                <a:cubicBezTo>
                  <a:pt x="32" y="17"/>
                  <a:pt x="32" y="16"/>
                  <a:pt x="33" y="16"/>
                </a:cubicBezTo>
                <a:cubicBezTo>
                  <a:pt x="29" y="18"/>
                  <a:pt x="26" y="20"/>
                  <a:pt x="23" y="23"/>
                </a:cubicBezTo>
                <a:cubicBezTo>
                  <a:pt x="20" y="26"/>
                  <a:pt x="18" y="29"/>
                  <a:pt x="15" y="33"/>
                </a:cubicBezTo>
                <a:close/>
                <a:moveTo>
                  <a:pt x="84" y="28"/>
                </a:moveTo>
                <a:cubicBezTo>
                  <a:pt x="88" y="29"/>
                  <a:pt x="91" y="30"/>
                  <a:pt x="94" y="32"/>
                </a:cubicBezTo>
                <a:cubicBezTo>
                  <a:pt x="95" y="32"/>
                  <a:pt x="95" y="33"/>
                  <a:pt x="96" y="33"/>
                </a:cubicBezTo>
                <a:cubicBezTo>
                  <a:pt x="94" y="29"/>
                  <a:pt x="91" y="26"/>
                  <a:pt x="88" y="23"/>
                </a:cubicBezTo>
                <a:cubicBezTo>
                  <a:pt x="85" y="20"/>
                  <a:pt x="82" y="18"/>
                  <a:pt x="79" y="16"/>
                </a:cubicBezTo>
                <a:cubicBezTo>
                  <a:pt x="79" y="16"/>
                  <a:pt x="79" y="17"/>
                  <a:pt x="80" y="17"/>
                </a:cubicBezTo>
                <a:cubicBezTo>
                  <a:pt x="81" y="20"/>
                  <a:pt x="83" y="24"/>
                  <a:pt x="84" y="28"/>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249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5" name="Freeform 151"/>
          <p:cNvSpPr>
            <a:spLocks noEditPoints="1"/>
          </p:cNvSpPr>
          <p:nvPr/>
        </p:nvSpPr>
        <p:spPr bwMode="auto">
          <a:xfrm>
            <a:off x="7571270" y="1935623"/>
            <a:ext cx="645257" cy="650018"/>
          </a:xfrm>
          <a:custGeom>
            <a:avLst/>
            <a:gdLst>
              <a:gd name="T0" fmla="*/ 93 w 123"/>
              <a:gd name="T1" fmla="*/ 129 h 129"/>
              <a:gd name="T2" fmla="*/ 62 w 123"/>
              <a:gd name="T3" fmla="*/ 111 h 129"/>
              <a:gd name="T4" fmla="*/ 89 w 123"/>
              <a:gd name="T5" fmla="*/ 84 h 129"/>
              <a:gd name="T6" fmla="*/ 91 w 123"/>
              <a:gd name="T7" fmla="*/ 98 h 129"/>
              <a:gd name="T8" fmla="*/ 111 w 123"/>
              <a:gd name="T9" fmla="*/ 70 h 129"/>
              <a:gd name="T10" fmla="*/ 109 w 123"/>
              <a:gd name="T11" fmla="*/ 62 h 129"/>
              <a:gd name="T12" fmla="*/ 114 w 123"/>
              <a:gd name="T13" fmla="*/ 59 h 129"/>
              <a:gd name="T14" fmla="*/ 122 w 123"/>
              <a:gd name="T15" fmla="*/ 79 h 129"/>
              <a:gd name="T16" fmla="*/ 92 w 123"/>
              <a:gd name="T17" fmla="*/ 118 h 129"/>
              <a:gd name="T18" fmla="*/ 93 w 123"/>
              <a:gd name="T19" fmla="*/ 129 h 129"/>
              <a:gd name="T20" fmla="*/ 0 w 123"/>
              <a:gd name="T21" fmla="*/ 58 h 129"/>
              <a:gd name="T22" fmla="*/ 30 w 123"/>
              <a:gd name="T23" fmla="*/ 38 h 129"/>
              <a:gd name="T24" fmla="*/ 42 w 123"/>
              <a:gd name="T25" fmla="*/ 74 h 129"/>
              <a:gd name="T26" fmla="*/ 29 w 123"/>
              <a:gd name="T27" fmla="*/ 69 h 129"/>
              <a:gd name="T28" fmla="*/ 45 w 123"/>
              <a:gd name="T29" fmla="*/ 99 h 129"/>
              <a:gd name="T30" fmla="*/ 53 w 123"/>
              <a:gd name="T31" fmla="*/ 101 h 129"/>
              <a:gd name="T32" fmla="*/ 53 w 123"/>
              <a:gd name="T33" fmla="*/ 107 h 129"/>
              <a:gd name="T34" fmla="*/ 33 w 123"/>
              <a:gd name="T35" fmla="*/ 105 h 129"/>
              <a:gd name="T36" fmla="*/ 11 w 123"/>
              <a:gd name="T37" fmla="*/ 62 h 129"/>
              <a:gd name="T38" fmla="*/ 0 w 123"/>
              <a:gd name="T39" fmla="*/ 58 h 129"/>
              <a:gd name="T40" fmla="*/ 111 w 123"/>
              <a:gd name="T41" fmla="*/ 9 h 129"/>
              <a:gd name="T42" fmla="*/ 102 w 123"/>
              <a:gd name="T43" fmla="*/ 16 h 129"/>
              <a:gd name="T44" fmla="*/ 54 w 123"/>
              <a:gd name="T45" fmla="*/ 12 h 129"/>
              <a:gd name="T46" fmla="*/ 41 w 123"/>
              <a:gd name="T47" fmla="*/ 28 h 129"/>
              <a:gd name="T48" fmla="*/ 46 w 123"/>
              <a:gd name="T49" fmla="*/ 32 h 129"/>
              <a:gd name="T50" fmla="*/ 52 w 123"/>
              <a:gd name="T51" fmla="*/ 26 h 129"/>
              <a:gd name="T52" fmla="*/ 86 w 123"/>
              <a:gd name="T53" fmla="*/ 28 h 129"/>
              <a:gd name="T54" fmla="*/ 75 w 123"/>
              <a:gd name="T55" fmla="*/ 37 h 129"/>
              <a:gd name="T56" fmla="*/ 112 w 123"/>
              <a:gd name="T57" fmla="*/ 46 h 129"/>
              <a:gd name="T58" fmla="*/ 111 w 123"/>
              <a:gd name="T59"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29">
                <a:moveTo>
                  <a:pt x="93" y="129"/>
                </a:moveTo>
                <a:cubicBezTo>
                  <a:pt x="62" y="111"/>
                  <a:pt x="62" y="111"/>
                  <a:pt x="62" y="111"/>
                </a:cubicBezTo>
                <a:cubicBezTo>
                  <a:pt x="89" y="84"/>
                  <a:pt x="89" y="84"/>
                  <a:pt x="89" y="84"/>
                </a:cubicBezTo>
                <a:cubicBezTo>
                  <a:pt x="91" y="98"/>
                  <a:pt x="91" y="98"/>
                  <a:pt x="91" y="98"/>
                </a:cubicBezTo>
                <a:cubicBezTo>
                  <a:pt x="103" y="95"/>
                  <a:pt x="112" y="83"/>
                  <a:pt x="111" y="70"/>
                </a:cubicBezTo>
                <a:cubicBezTo>
                  <a:pt x="110" y="67"/>
                  <a:pt x="110" y="64"/>
                  <a:pt x="109" y="62"/>
                </a:cubicBezTo>
                <a:cubicBezTo>
                  <a:pt x="114" y="59"/>
                  <a:pt x="114" y="59"/>
                  <a:pt x="114" y="59"/>
                </a:cubicBezTo>
                <a:cubicBezTo>
                  <a:pt x="118" y="65"/>
                  <a:pt x="121" y="71"/>
                  <a:pt x="122" y="79"/>
                </a:cubicBezTo>
                <a:cubicBezTo>
                  <a:pt x="123" y="98"/>
                  <a:pt x="111" y="114"/>
                  <a:pt x="92" y="118"/>
                </a:cubicBezTo>
                <a:cubicBezTo>
                  <a:pt x="93" y="129"/>
                  <a:pt x="93" y="129"/>
                  <a:pt x="93" y="129"/>
                </a:cubicBezTo>
                <a:close/>
                <a:moveTo>
                  <a:pt x="0" y="58"/>
                </a:moveTo>
                <a:cubicBezTo>
                  <a:pt x="30" y="38"/>
                  <a:pt x="30" y="38"/>
                  <a:pt x="30" y="38"/>
                </a:cubicBezTo>
                <a:cubicBezTo>
                  <a:pt x="42" y="74"/>
                  <a:pt x="42" y="74"/>
                  <a:pt x="42" y="74"/>
                </a:cubicBezTo>
                <a:cubicBezTo>
                  <a:pt x="29" y="69"/>
                  <a:pt x="29" y="69"/>
                  <a:pt x="29" y="69"/>
                </a:cubicBezTo>
                <a:cubicBezTo>
                  <a:pt x="26" y="82"/>
                  <a:pt x="33" y="95"/>
                  <a:pt x="45" y="99"/>
                </a:cubicBezTo>
                <a:cubicBezTo>
                  <a:pt x="48" y="100"/>
                  <a:pt x="51" y="101"/>
                  <a:pt x="53" y="101"/>
                </a:cubicBezTo>
                <a:cubicBezTo>
                  <a:pt x="53" y="107"/>
                  <a:pt x="53" y="107"/>
                  <a:pt x="53" y="107"/>
                </a:cubicBezTo>
                <a:cubicBezTo>
                  <a:pt x="47" y="108"/>
                  <a:pt x="39" y="108"/>
                  <a:pt x="33" y="105"/>
                </a:cubicBezTo>
                <a:cubicBezTo>
                  <a:pt x="15" y="99"/>
                  <a:pt x="6" y="80"/>
                  <a:pt x="11" y="62"/>
                </a:cubicBezTo>
                <a:cubicBezTo>
                  <a:pt x="0" y="58"/>
                  <a:pt x="0" y="58"/>
                  <a:pt x="0" y="58"/>
                </a:cubicBezTo>
                <a:close/>
                <a:moveTo>
                  <a:pt x="111" y="9"/>
                </a:moveTo>
                <a:cubicBezTo>
                  <a:pt x="102" y="16"/>
                  <a:pt x="102" y="16"/>
                  <a:pt x="102" y="16"/>
                </a:cubicBezTo>
                <a:cubicBezTo>
                  <a:pt x="90" y="3"/>
                  <a:pt x="69" y="0"/>
                  <a:pt x="54" y="12"/>
                </a:cubicBezTo>
                <a:cubicBezTo>
                  <a:pt x="48" y="16"/>
                  <a:pt x="44" y="22"/>
                  <a:pt x="41" y="28"/>
                </a:cubicBezTo>
                <a:cubicBezTo>
                  <a:pt x="46" y="32"/>
                  <a:pt x="46" y="32"/>
                  <a:pt x="46" y="32"/>
                </a:cubicBezTo>
                <a:cubicBezTo>
                  <a:pt x="48" y="29"/>
                  <a:pt x="49" y="27"/>
                  <a:pt x="52" y="26"/>
                </a:cubicBezTo>
                <a:cubicBezTo>
                  <a:pt x="62" y="18"/>
                  <a:pt x="77" y="19"/>
                  <a:pt x="86" y="28"/>
                </a:cubicBezTo>
                <a:cubicBezTo>
                  <a:pt x="75" y="37"/>
                  <a:pt x="75" y="37"/>
                  <a:pt x="75" y="37"/>
                </a:cubicBezTo>
                <a:cubicBezTo>
                  <a:pt x="112" y="46"/>
                  <a:pt x="112" y="46"/>
                  <a:pt x="112" y="46"/>
                </a:cubicBezTo>
                <a:lnTo>
                  <a:pt x="111" y="9"/>
                </a:ln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249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6" name="Freeform 123"/>
          <p:cNvSpPr>
            <a:spLocks noEditPoints="1"/>
          </p:cNvSpPr>
          <p:nvPr/>
        </p:nvSpPr>
        <p:spPr bwMode="auto">
          <a:xfrm>
            <a:off x="10061738" y="1999897"/>
            <a:ext cx="668010" cy="472294"/>
          </a:xfrm>
          <a:custGeom>
            <a:avLst/>
            <a:gdLst>
              <a:gd name="T0" fmla="*/ 0 w 61"/>
              <a:gd name="T1" fmla="*/ 5 h 40"/>
              <a:gd name="T2" fmla="*/ 0 w 61"/>
              <a:gd name="T3" fmla="*/ 5 h 40"/>
              <a:gd name="T4" fmla="*/ 0 w 61"/>
              <a:gd name="T5" fmla="*/ 35 h 40"/>
              <a:gd name="T6" fmla="*/ 0 w 61"/>
              <a:gd name="T7" fmla="*/ 35 h 40"/>
              <a:gd name="T8" fmla="*/ 16 w 61"/>
              <a:gd name="T9" fmla="*/ 20 h 40"/>
              <a:gd name="T10" fmla="*/ 0 w 61"/>
              <a:gd name="T11" fmla="*/ 5 h 40"/>
              <a:gd name="T12" fmla="*/ 19 w 61"/>
              <a:gd name="T13" fmla="*/ 17 h 40"/>
              <a:gd name="T14" fmla="*/ 22 w 61"/>
              <a:gd name="T15" fmla="*/ 20 h 40"/>
              <a:gd name="T16" fmla="*/ 26 w 61"/>
              <a:gd name="T17" fmla="*/ 23 h 40"/>
              <a:gd name="T18" fmla="*/ 31 w 61"/>
              <a:gd name="T19" fmla="*/ 25 h 40"/>
              <a:gd name="T20" fmla="*/ 36 w 61"/>
              <a:gd name="T21" fmla="*/ 23 h 40"/>
              <a:gd name="T22" fmla="*/ 38 w 61"/>
              <a:gd name="T23" fmla="*/ 21 h 40"/>
              <a:gd name="T24" fmla="*/ 42 w 61"/>
              <a:gd name="T25" fmla="*/ 17 h 40"/>
              <a:gd name="T26" fmla="*/ 58 w 61"/>
              <a:gd name="T27" fmla="*/ 2 h 40"/>
              <a:gd name="T28" fmla="*/ 59 w 61"/>
              <a:gd name="T29" fmla="*/ 0 h 40"/>
              <a:gd name="T30" fmla="*/ 2 w 61"/>
              <a:gd name="T31" fmla="*/ 0 h 40"/>
              <a:gd name="T32" fmla="*/ 3 w 61"/>
              <a:gd name="T33" fmla="*/ 1 h 40"/>
              <a:gd name="T34" fmla="*/ 19 w 61"/>
              <a:gd name="T35" fmla="*/ 17 h 40"/>
              <a:gd name="T36" fmla="*/ 42 w 61"/>
              <a:gd name="T37" fmla="*/ 24 h 40"/>
              <a:gd name="T38" fmla="*/ 38 w 61"/>
              <a:gd name="T39" fmla="*/ 27 h 40"/>
              <a:gd name="T40" fmla="*/ 31 w 61"/>
              <a:gd name="T41" fmla="*/ 30 h 40"/>
              <a:gd name="T42" fmla="*/ 23 w 61"/>
              <a:gd name="T43" fmla="*/ 27 h 40"/>
              <a:gd name="T44" fmla="*/ 19 w 61"/>
              <a:gd name="T45" fmla="*/ 23 h 40"/>
              <a:gd name="T46" fmla="*/ 3 w 61"/>
              <a:gd name="T47" fmla="*/ 39 h 40"/>
              <a:gd name="T48" fmla="*/ 2 w 61"/>
              <a:gd name="T49" fmla="*/ 40 h 40"/>
              <a:gd name="T50" fmla="*/ 59 w 61"/>
              <a:gd name="T51" fmla="*/ 40 h 40"/>
              <a:gd name="T52" fmla="*/ 58 w 61"/>
              <a:gd name="T53" fmla="*/ 39 h 40"/>
              <a:gd name="T54" fmla="*/ 42 w 61"/>
              <a:gd name="T55" fmla="*/ 24 h 40"/>
              <a:gd name="T56" fmla="*/ 60 w 61"/>
              <a:gd name="T57" fmla="*/ 6 h 40"/>
              <a:gd name="T58" fmla="*/ 45 w 61"/>
              <a:gd name="T59" fmla="*/ 21 h 40"/>
              <a:gd name="T60" fmla="*/ 60 w 61"/>
              <a:gd name="T61" fmla="*/ 36 h 40"/>
              <a:gd name="T62" fmla="*/ 61 w 61"/>
              <a:gd name="T63" fmla="*/ 36 h 40"/>
              <a:gd name="T64" fmla="*/ 61 w 61"/>
              <a:gd name="T65" fmla="*/ 5 h 40"/>
              <a:gd name="T66" fmla="*/ 60 w 61"/>
              <a:gd name="T67"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40">
                <a:moveTo>
                  <a:pt x="0" y="5"/>
                </a:moveTo>
                <a:cubicBezTo>
                  <a:pt x="0" y="5"/>
                  <a:pt x="0" y="5"/>
                  <a:pt x="0" y="5"/>
                </a:cubicBezTo>
                <a:cubicBezTo>
                  <a:pt x="0" y="35"/>
                  <a:pt x="0" y="35"/>
                  <a:pt x="0" y="35"/>
                </a:cubicBezTo>
                <a:cubicBezTo>
                  <a:pt x="0" y="35"/>
                  <a:pt x="0" y="35"/>
                  <a:pt x="0" y="35"/>
                </a:cubicBezTo>
                <a:cubicBezTo>
                  <a:pt x="16" y="20"/>
                  <a:pt x="16" y="20"/>
                  <a:pt x="16" y="20"/>
                </a:cubicBezTo>
                <a:lnTo>
                  <a:pt x="0" y="5"/>
                </a:lnTo>
                <a:close/>
                <a:moveTo>
                  <a:pt x="19" y="17"/>
                </a:moveTo>
                <a:cubicBezTo>
                  <a:pt x="22" y="20"/>
                  <a:pt x="22" y="20"/>
                  <a:pt x="22" y="20"/>
                </a:cubicBezTo>
                <a:cubicBezTo>
                  <a:pt x="26" y="23"/>
                  <a:pt x="26" y="23"/>
                  <a:pt x="26" y="23"/>
                </a:cubicBezTo>
                <a:cubicBezTo>
                  <a:pt x="27" y="24"/>
                  <a:pt x="29" y="25"/>
                  <a:pt x="31" y="25"/>
                </a:cubicBezTo>
                <a:cubicBezTo>
                  <a:pt x="32" y="25"/>
                  <a:pt x="34" y="24"/>
                  <a:pt x="36" y="23"/>
                </a:cubicBezTo>
                <a:cubicBezTo>
                  <a:pt x="38" y="21"/>
                  <a:pt x="38" y="21"/>
                  <a:pt x="38" y="21"/>
                </a:cubicBezTo>
                <a:cubicBezTo>
                  <a:pt x="42" y="17"/>
                  <a:pt x="42" y="17"/>
                  <a:pt x="42" y="17"/>
                </a:cubicBezTo>
                <a:cubicBezTo>
                  <a:pt x="58" y="2"/>
                  <a:pt x="58" y="2"/>
                  <a:pt x="58" y="2"/>
                </a:cubicBezTo>
                <a:cubicBezTo>
                  <a:pt x="58" y="1"/>
                  <a:pt x="59" y="1"/>
                  <a:pt x="59" y="0"/>
                </a:cubicBezTo>
                <a:cubicBezTo>
                  <a:pt x="2" y="0"/>
                  <a:pt x="2" y="0"/>
                  <a:pt x="2" y="0"/>
                </a:cubicBezTo>
                <a:cubicBezTo>
                  <a:pt x="2" y="1"/>
                  <a:pt x="3" y="1"/>
                  <a:pt x="3" y="1"/>
                </a:cubicBezTo>
                <a:lnTo>
                  <a:pt x="19" y="17"/>
                </a:lnTo>
                <a:close/>
                <a:moveTo>
                  <a:pt x="42" y="24"/>
                </a:moveTo>
                <a:cubicBezTo>
                  <a:pt x="38" y="27"/>
                  <a:pt x="38" y="27"/>
                  <a:pt x="38" y="27"/>
                </a:cubicBezTo>
                <a:cubicBezTo>
                  <a:pt x="36" y="29"/>
                  <a:pt x="33" y="30"/>
                  <a:pt x="31" y="30"/>
                </a:cubicBezTo>
                <a:cubicBezTo>
                  <a:pt x="28" y="30"/>
                  <a:pt x="25" y="29"/>
                  <a:pt x="23" y="27"/>
                </a:cubicBezTo>
                <a:cubicBezTo>
                  <a:pt x="19" y="23"/>
                  <a:pt x="19" y="23"/>
                  <a:pt x="19" y="23"/>
                </a:cubicBezTo>
                <a:cubicBezTo>
                  <a:pt x="3" y="39"/>
                  <a:pt x="3" y="39"/>
                  <a:pt x="3" y="39"/>
                </a:cubicBezTo>
                <a:cubicBezTo>
                  <a:pt x="2" y="39"/>
                  <a:pt x="2" y="40"/>
                  <a:pt x="2" y="40"/>
                </a:cubicBezTo>
                <a:cubicBezTo>
                  <a:pt x="59" y="40"/>
                  <a:pt x="59" y="40"/>
                  <a:pt x="59" y="40"/>
                </a:cubicBezTo>
                <a:cubicBezTo>
                  <a:pt x="58" y="40"/>
                  <a:pt x="58" y="40"/>
                  <a:pt x="58" y="39"/>
                </a:cubicBezTo>
                <a:lnTo>
                  <a:pt x="42" y="24"/>
                </a:lnTo>
                <a:close/>
                <a:moveTo>
                  <a:pt x="60" y="6"/>
                </a:moveTo>
                <a:cubicBezTo>
                  <a:pt x="45" y="21"/>
                  <a:pt x="45" y="21"/>
                  <a:pt x="45" y="21"/>
                </a:cubicBezTo>
                <a:cubicBezTo>
                  <a:pt x="60" y="36"/>
                  <a:pt x="60" y="36"/>
                  <a:pt x="60" y="36"/>
                </a:cubicBezTo>
                <a:cubicBezTo>
                  <a:pt x="60" y="36"/>
                  <a:pt x="60" y="36"/>
                  <a:pt x="61" y="36"/>
                </a:cubicBezTo>
                <a:cubicBezTo>
                  <a:pt x="61" y="5"/>
                  <a:pt x="61" y="5"/>
                  <a:pt x="61" y="5"/>
                </a:cubicBezTo>
                <a:cubicBezTo>
                  <a:pt x="60" y="5"/>
                  <a:pt x="60" y="5"/>
                  <a:pt x="60" y="6"/>
                </a:cubicBezTo>
                <a:close/>
              </a:path>
            </a:pathLst>
          </a:custGeom>
          <a:solidFill>
            <a:schemeClr val="bg1">
              <a:lumMod val="95000"/>
            </a:schemeClr>
          </a:solidFill>
          <a:ln>
            <a:noFill/>
          </a:ln>
        </p:spPr>
        <p:txBody>
          <a:bodyPr vert="horz" wrap="square" lIns="91431" tIns="45716" rIns="91431" bIns="45716" numCol="1" anchor="t" anchorCtr="0" compatLnSpc="1"/>
          <a:lstStyle/>
          <a:p>
            <a:endParaRPr lang="zh-CN" altLang="en-US" sz="2490"/>
          </a:p>
        </p:txBody>
      </p:sp>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621" y="1753341"/>
            <a:ext cx="3186888" cy="3907907"/>
          </a:xfrm>
          <a:prstGeom prst="rect">
            <a:avLst/>
          </a:prstGeom>
          <a:noFill/>
          <a:effectLst/>
        </p:spPr>
      </p:pic>
    </p:spTree>
    <p:extLst>
      <p:ext uri="{BB962C8B-B14F-4D97-AF65-F5344CB8AC3E}">
        <p14:creationId xmlns:p14="http://schemas.microsoft.com/office/powerpoint/2010/main" val="10122945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1+#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9" presetClass="entr" presetSubtype="0" decel="10000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 calcmode="lin" valueType="num">
                                      <p:cBhvr>
                                        <p:cTn id="19" dur="500" fill="hold"/>
                                        <p:tgtEl>
                                          <p:spTgt spid="24"/>
                                        </p:tgtEl>
                                        <p:attrNameLst>
                                          <p:attrName>style.rotation</p:attrName>
                                        </p:attrNameLst>
                                      </p:cBhvr>
                                      <p:tavLst>
                                        <p:tav tm="0">
                                          <p:val>
                                            <p:fltVal val="360"/>
                                          </p:val>
                                        </p:tav>
                                        <p:tav tm="100000">
                                          <p:val>
                                            <p:fltVal val="0"/>
                                          </p:val>
                                        </p:tav>
                                      </p:tavLst>
                                    </p:anim>
                                    <p:animEffect transition="in" filter="fade">
                                      <p:cBhvr>
                                        <p:cTn id="20" dur="500"/>
                                        <p:tgtEl>
                                          <p:spTgt spid="24"/>
                                        </p:tgtEl>
                                      </p:cBhvr>
                                    </p:animEffect>
                                  </p:childTnLst>
                                </p:cTn>
                              </p:par>
                            </p:childTnLst>
                          </p:cTn>
                        </p:par>
                        <p:par>
                          <p:cTn id="21" fill="hold">
                            <p:stCondLst>
                              <p:cond delay="1500"/>
                            </p:stCondLst>
                            <p:childTnLst>
                              <p:par>
                                <p:cTn id="22" presetID="23" presetClass="entr" presetSubtype="16" fill="hold" grpId="0" nodeType="afterEffect">
                                  <p:stCondLst>
                                    <p:cond delay="0"/>
                                  </p:stCondLst>
                                  <p:iterate type="lt">
                                    <p:tmPct val="10000"/>
                                  </p:iterate>
                                  <p:childTnLst>
                                    <p:set>
                                      <p:cBhvr>
                                        <p:cTn id="23" dur="1" fill="hold">
                                          <p:stCondLst>
                                            <p:cond delay="0"/>
                                          </p:stCondLst>
                                        </p:cTn>
                                        <p:tgtEl>
                                          <p:spTgt spid="18"/>
                                        </p:tgtEl>
                                        <p:attrNameLst>
                                          <p:attrName>style.visibility</p:attrName>
                                        </p:attrNameLst>
                                      </p:cBhvr>
                                      <p:to>
                                        <p:strVal val="visible"/>
                                      </p:to>
                                    </p:set>
                                    <p:anim calcmode="lin" valueType="num">
                                      <p:cBhvr>
                                        <p:cTn id="24" dur="250" fill="hold"/>
                                        <p:tgtEl>
                                          <p:spTgt spid="18"/>
                                        </p:tgtEl>
                                        <p:attrNameLst>
                                          <p:attrName>ppt_w</p:attrName>
                                        </p:attrNameLst>
                                      </p:cBhvr>
                                      <p:tavLst>
                                        <p:tav tm="0">
                                          <p:val>
                                            <p:fltVal val="0"/>
                                          </p:val>
                                        </p:tav>
                                        <p:tav tm="100000">
                                          <p:val>
                                            <p:strVal val="#ppt_w"/>
                                          </p:val>
                                        </p:tav>
                                      </p:tavLst>
                                    </p:anim>
                                    <p:anim calcmode="lin" valueType="num">
                                      <p:cBhvr>
                                        <p:cTn id="25" dur="250" fill="hold"/>
                                        <p:tgtEl>
                                          <p:spTgt spid="18"/>
                                        </p:tgtEl>
                                        <p:attrNameLst>
                                          <p:attrName>ppt_h</p:attrName>
                                        </p:attrNameLst>
                                      </p:cBhvr>
                                      <p:tavLst>
                                        <p:tav tm="0">
                                          <p:val>
                                            <p:fltVal val="0"/>
                                          </p:val>
                                        </p:tav>
                                        <p:tav tm="100000">
                                          <p:val>
                                            <p:strVal val="#ppt_h"/>
                                          </p:val>
                                        </p:tav>
                                      </p:tavLst>
                                    </p:anim>
                                  </p:childTnLst>
                                </p:cTn>
                              </p:par>
                            </p:childTnLst>
                          </p:cTn>
                        </p:par>
                        <p:par>
                          <p:cTn id="26" fill="hold">
                            <p:stCondLst>
                              <p:cond delay="1825"/>
                            </p:stCondLst>
                            <p:childTnLst>
                              <p:par>
                                <p:cTn id="27" presetID="14" presetClass="entr" presetSubtype="10"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randombar(horizontal)">
                                      <p:cBhvr>
                                        <p:cTn id="29" dur="250"/>
                                        <p:tgtEl>
                                          <p:spTgt spid="19"/>
                                        </p:tgtEl>
                                      </p:cBhvr>
                                    </p:animEffect>
                                  </p:childTnLst>
                                </p:cTn>
                              </p:par>
                            </p:childTnLst>
                          </p:cTn>
                        </p:par>
                        <p:par>
                          <p:cTn id="30" fill="hold">
                            <p:stCondLst>
                              <p:cond delay="2075"/>
                            </p:stCondLst>
                            <p:childTnLst>
                              <p:par>
                                <p:cTn id="31" presetID="2" presetClass="entr" presetSubtype="2"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1+#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childTnLst>
                          </p:cTn>
                        </p:par>
                        <p:par>
                          <p:cTn id="35" fill="hold">
                            <p:stCondLst>
                              <p:cond delay="2575"/>
                            </p:stCondLst>
                            <p:childTnLst>
                              <p:par>
                                <p:cTn id="36" presetID="49" presetClass="entr" presetSubtype="0" decel="10000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500" fill="hold"/>
                                        <p:tgtEl>
                                          <p:spTgt spid="25"/>
                                        </p:tgtEl>
                                        <p:attrNameLst>
                                          <p:attrName>ppt_w</p:attrName>
                                        </p:attrNameLst>
                                      </p:cBhvr>
                                      <p:tavLst>
                                        <p:tav tm="0">
                                          <p:val>
                                            <p:fltVal val="0"/>
                                          </p:val>
                                        </p:tav>
                                        <p:tav tm="100000">
                                          <p:val>
                                            <p:strVal val="#ppt_w"/>
                                          </p:val>
                                        </p:tav>
                                      </p:tavLst>
                                    </p:anim>
                                    <p:anim calcmode="lin" valueType="num">
                                      <p:cBhvr>
                                        <p:cTn id="39" dur="500" fill="hold"/>
                                        <p:tgtEl>
                                          <p:spTgt spid="25"/>
                                        </p:tgtEl>
                                        <p:attrNameLst>
                                          <p:attrName>ppt_h</p:attrName>
                                        </p:attrNameLst>
                                      </p:cBhvr>
                                      <p:tavLst>
                                        <p:tav tm="0">
                                          <p:val>
                                            <p:fltVal val="0"/>
                                          </p:val>
                                        </p:tav>
                                        <p:tav tm="100000">
                                          <p:val>
                                            <p:strVal val="#ppt_h"/>
                                          </p:val>
                                        </p:tav>
                                      </p:tavLst>
                                    </p:anim>
                                    <p:anim calcmode="lin" valueType="num">
                                      <p:cBhvr>
                                        <p:cTn id="40" dur="500" fill="hold"/>
                                        <p:tgtEl>
                                          <p:spTgt spid="25"/>
                                        </p:tgtEl>
                                        <p:attrNameLst>
                                          <p:attrName>style.rotation</p:attrName>
                                        </p:attrNameLst>
                                      </p:cBhvr>
                                      <p:tavLst>
                                        <p:tav tm="0">
                                          <p:val>
                                            <p:fltVal val="360"/>
                                          </p:val>
                                        </p:tav>
                                        <p:tav tm="100000">
                                          <p:val>
                                            <p:fltVal val="0"/>
                                          </p:val>
                                        </p:tav>
                                      </p:tavLst>
                                    </p:anim>
                                    <p:animEffect transition="in" filter="fade">
                                      <p:cBhvr>
                                        <p:cTn id="41" dur="500"/>
                                        <p:tgtEl>
                                          <p:spTgt spid="25"/>
                                        </p:tgtEl>
                                      </p:cBhvr>
                                    </p:animEffect>
                                  </p:childTnLst>
                                </p:cTn>
                              </p:par>
                            </p:childTnLst>
                          </p:cTn>
                        </p:par>
                        <p:par>
                          <p:cTn id="42" fill="hold">
                            <p:stCondLst>
                              <p:cond delay="3075"/>
                            </p:stCondLst>
                            <p:childTnLst>
                              <p:par>
                                <p:cTn id="43" presetID="23" presetClass="entr" presetSubtype="16" fill="hold" grpId="0" nodeType="afterEffect">
                                  <p:stCondLst>
                                    <p:cond delay="0"/>
                                  </p:stCondLst>
                                  <p:iterate type="lt">
                                    <p:tmPct val="10000"/>
                                  </p:iterate>
                                  <p:childTnLst>
                                    <p:set>
                                      <p:cBhvr>
                                        <p:cTn id="44" dur="1" fill="hold">
                                          <p:stCondLst>
                                            <p:cond delay="0"/>
                                          </p:stCondLst>
                                        </p:cTn>
                                        <p:tgtEl>
                                          <p:spTgt spid="20"/>
                                        </p:tgtEl>
                                        <p:attrNameLst>
                                          <p:attrName>style.visibility</p:attrName>
                                        </p:attrNameLst>
                                      </p:cBhvr>
                                      <p:to>
                                        <p:strVal val="visible"/>
                                      </p:to>
                                    </p:set>
                                    <p:anim calcmode="lin" valueType="num">
                                      <p:cBhvr>
                                        <p:cTn id="45" dur="250" fill="hold"/>
                                        <p:tgtEl>
                                          <p:spTgt spid="20"/>
                                        </p:tgtEl>
                                        <p:attrNameLst>
                                          <p:attrName>ppt_w</p:attrName>
                                        </p:attrNameLst>
                                      </p:cBhvr>
                                      <p:tavLst>
                                        <p:tav tm="0">
                                          <p:val>
                                            <p:fltVal val="0"/>
                                          </p:val>
                                        </p:tav>
                                        <p:tav tm="100000">
                                          <p:val>
                                            <p:strVal val="#ppt_w"/>
                                          </p:val>
                                        </p:tav>
                                      </p:tavLst>
                                    </p:anim>
                                    <p:anim calcmode="lin" valueType="num">
                                      <p:cBhvr>
                                        <p:cTn id="46" dur="250" fill="hold"/>
                                        <p:tgtEl>
                                          <p:spTgt spid="20"/>
                                        </p:tgtEl>
                                        <p:attrNameLst>
                                          <p:attrName>ppt_h</p:attrName>
                                        </p:attrNameLst>
                                      </p:cBhvr>
                                      <p:tavLst>
                                        <p:tav tm="0">
                                          <p:val>
                                            <p:fltVal val="0"/>
                                          </p:val>
                                        </p:tav>
                                        <p:tav tm="100000">
                                          <p:val>
                                            <p:strVal val="#ppt_h"/>
                                          </p:val>
                                        </p:tav>
                                      </p:tavLst>
                                    </p:anim>
                                  </p:childTnLst>
                                </p:cTn>
                              </p:par>
                            </p:childTnLst>
                          </p:cTn>
                        </p:par>
                        <p:par>
                          <p:cTn id="47" fill="hold">
                            <p:stCondLst>
                              <p:cond delay="3400"/>
                            </p:stCondLst>
                            <p:childTnLst>
                              <p:par>
                                <p:cTn id="48" presetID="14" presetClass="entr" presetSubtype="1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randombar(horizontal)">
                                      <p:cBhvr>
                                        <p:cTn id="50" dur="250"/>
                                        <p:tgtEl>
                                          <p:spTgt spid="21"/>
                                        </p:tgtEl>
                                      </p:cBhvr>
                                    </p:animEffect>
                                  </p:childTnLst>
                                </p:cTn>
                              </p:par>
                            </p:childTnLst>
                          </p:cTn>
                        </p:par>
                        <p:par>
                          <p:cTn id="51" fill="hold">
                            <p:stCondLst>
                              <p:cond delay="3650"/>
                            </p:stCondLst>
                            <p:childTnLst>
                              <p:par>
                                <p:cTn id="52" presetID="2" presetClass="entr" presetSubtype="2" fill="hold" nodeType="after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fill="hold"/>
                                        <p:tgtEl>
                                          <p:spTgt spid="14"/>
                                        </p:tgtEl>
                                        <p:attrNameLst>
                                          <p:attrName>ppt_x</p:attrName>
                                        </p:attrNameLst>
                                      </p:cBhvr>
                                      <p:tavLst>
                                        <p:tav tm="0">
                                          <p:val>
                                            <p:strVal val="1+#ppt_w/2"/>
                                          </p:val>
                                        </p:tav>
                                        <p:tav tm="100000">
                                          <p:val>
                                            <p:strVal val="#ppt_x"/>
                                          </p:val>
                                        </p:tav>
                                      </p:tavLst>
                                    </p:anim>
                                    <p:anim calcmode="lin" valueType="num">
                                      <p:cBhvr additive="base">
                                        <p:cTn id="55" dur="500" fill="hold"/>
                                        <p:tgtEl>
                                          <p:spTgt spid="14"/>
                                        </p:tgtEl>
                                        <p:attrNameLst>
                                          <p:attrName>ppt_y</p:attrName>
                                        </p:attrNameLst>
                                      </p:cBhvr>
                                      <p:tavLst>
                                        <p:tav tm="0">
                                          <p:val>
                                            <p:strVal val="#ppt_y"/>
                                          </p:val>
                                        </p:tav>
                                        <p:tav tm="100000">
                                          <p:val>
                                            <p:strVal val="#ppt_y"/>
                                          </p:val>
                                        </p:tav>
                                      </p:tavLst>
                                    </p:anim>
                                  </p:childTnLst>
                                </p:cTn>
                              </p:par>
                            </p:childTnLst>
                          </p:cTn>
                        </p:par>
                        <p:par>
                          <p:cTn id="56" fill="hold">
                            <p:stCondLst>
                              <p:cond delay="4150"/>
                            </p:stCondLst>
                            <p:childTnLst>
                              <p:par>
                                <p:cTn id="57" presetID="49" presetClass="entr" presetSubtype="0" decel="10000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p:cTn id="59" dur="500" fill="hold"/>
                                        <p:tgtEl>
                                          <p:spTgt spid="26"/>
                                        </p:tgtEl>
                                        <p:attrNameLst>
                                          <p:attrName>ppt_w</p:attrName>
                                        </p:attrNameLst>
                                      </p:cBhvr>
                                      <p:tavLst>
                                        <p:tav tm="0">
                                          <p:val>
                                            <p:fltVal val="0"/>
                                          </p:val>
                                        </p:tav>
                                        <p:tav tm="100000">
                                          <p:val>
                                            <p:strVal val="#ppt_w"/>
                                          </p:val>
                                        </p:tav>
                                      </p:tavLst>
                                    </p:anim>
                                    <p:anim calcmode="lin" valueType="num">
                                      <p:cBhvr>
                                        <p:cTn id="60" dur="500" fill="hold"/>
                                        <p:tgtEl>
                                          <p:spTgt spid="26"/>
                                        </p:tgtEl>
                                        <p:attrNameLst>
                                          <p:attrName>ppt_h</p:attrName>
                                        </p:attrNameLst>
                                      </p:cBhvr>
                                      <p:tavLst>
                                        <p:tav tm="0">
                                          <p:val>
                                            <p:fltVal val="0"/>
                                          </p:val>
                                        </p:tav>
                                        <p:tav tm="100000">
                                          <p:val>
                                            <p:strVal val="#ppt_h"/>
                                          </p:val>
                                        </p:tav>
                                      </p:tavLst>
                                    </p:anim>
                                    <p:anim calcmode="lin" valueType="num">
                                      <p:cBhvr>
                                        <p:cTn id="61" dur="500" fill="hold"/>
                                        <p:tgtEl>
                                          <p:spTgt spid="26"/>
                                        </p:tgtEl>
                                        <p:attrNameLst>
                                          <p:attrName>style.rotation</p:attrName>
                                        </p:attrNameLst>
                                      </p:cBhvr>
                                      <p:tavLst>
                                        <p:tav tm="0">
                                          <p:val>
                                            <p:fltVal val="360"/>
                                          </p:val>
                                        </p:tav>
                                        <p:tav tm="100000">
                                          <p:val>
                                            <p:fltVal val="0"/>
                                          </p:val>
                                        </p:tav>
                                      </p:tavLst>
                                    </p:anim>
                                    <p:animEffect transition="in" filter="fade">
                                      <p:cBhvr>
                                        <p:cTn id="62" dur="500"/>
                                        <p:tgtEl>
                                          <p:spTgt spid="26"/>
                                        </p:tgtEl>
                                      </p:cBhvr>
                                    </p:animEffect>
                                  </p:childTnLst>
                                </p:cTn>
                              </p:par>
                            </p:childTnLst>
                          </p:cTn>
                        </p:par>
                        <p:par>
                          <p:cTn id="63" fill="hold">
                            <p:stCondLst>
                              <p:cond delay="4650"/>
                            </p:stCondLst>
                            <p:childTnLst>
                              <p:par>
                                <p:cTn id="64" presetID="23" presetClass="entr" presetSubtype="16" fill="hold" grpId="0" nodeType="afterEffect">
                                  <p:stCondLst>
                                    <p:cond delay="0"/>
                                  </p:stCondLst>
                                  <p:iterate type="lt">
                                    <p:tmPct val="10000"/>
                                  </p:iterate>
                                  <p:childTnLst>
                                    <p:set>
                                      <p:cBhvr>
                                        <p:cTn id="65" dur="1" fill="hold">
                                          <p:stCondLst>
                                            <p:cond delay="0"/>
                                          </p:stCondLst>
                                        </p:cTn>
                                        <p:tgtEl>
                                          <p:spTgt spid="22"/>
                                        </p:tgtEl>
                                        <p:attrNameLst>
                                          <p:attrName>style.visibility</p:attrName>
                                        </p:attrNameLst>
                                      </p:cBhvr>
                                      <p:to>
                                        <p:strVal val="visible"/>
                                      </p:to>
                                    </p:set>
                                    <p:anim calcmode="lin" valueType="num">
                                      <p:cBhvr>
                                        <p:cTn id="66" dur="250" fill="hold"/>
                                        <p:tgtEl>
                                          <p:spTgt spid="22"/>
                                        </p:tgtEl>
                                        <p:attrNameLst>
                                          <p:attrName>ppt_w</p:attrName>
                                        </p:attrNameLst>
                                      </p:cBhvr>
                                      <p:tavLst>
                                        <p:tav tm="0">
                                          <p:val>
                                            <p:fltVal val="0"/>
                                          </p:val>
                                        </p:tav>
                                        <p:tav tm="100000">
                                          <p:val>
                                            <p:strVal val="#ppt_w"/>
                                          </p:val>
                                        </p:tav>
                                      </p:tavLst>
                                    </p:anim>
                                    <p:anim calcmode="lin" valueType="num">
                                      <p:cBhvr>
                                        <p:cTn id="67" dur="250" fill="hold"/>
                                        <p:tgtEl>
                                          <p:spTgt spid="22"/>
                                        </p:tgtEl>
                                        <p:attrNameLst>
                                          <p:attrName>ppt_h</p:attrName>
                                        </p:attrNameLst>
                                      </p:cBhvr>
                                      <p:tavLst>
                                        <p:tav tm="0">
                                          <p:val>
                                            <p:fltVal val="0"/>
                                          </p:val>
                                        </p:tav>
                                        <p:tav tm="100000">
                                          <p:val>
                                            <p:strVal val="#ppt_h"/>
                                          </p:val>
                                        </p:tav>
                                      </p:tavLst>
                                    </p:anim>
                                  </p:childTnLst>
                                </p:cTn>
                              </p:par>
                            </p:childTnLst>
                          </p:cTn>
                        </p:par>
                        <p:par>
                          <p:cTn id="68" fill="hold">
                            <p:stCondLst>
                              <p:cond delay="4975"/>
                            </p:stCondLst>
                            <p:childTnLst>
                              <p:par>
                                <p:cTn id="69" presetID="14" presetClass="entr" presetSubtype="10" fill="hold" grpId="0"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randombar(horizontal)">
                                      <p:cBhvr>
                                        <p:cTn id="71"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24" grpId="0" animBg="1"/>
      <p:bldP spid="25"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6000" y="542925"/>
            <a:ext cx="11520000" cy="177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27965" y="56515"/>
            <a:ext cx="1308100" cy="400110"/>
          </a:xfrm>
          <a:prstGeom prst="rect">
            <a:avLst/>
          </a:prstGeom>
          <a:solidFill>
            <a:srgbClr val="FFC000"/>
          </a:solidFill>
        </p:spPr>
        <p:txBody>
          <a:bodyPr wrap="square" rtlCol="0" anchor="t">
            <a:spAutoFit/>
          </a:bodyPr>
          <a:lstStyle/>
          <a:p>
            <a:pPr algn="ctr"/>
            <a:r>
              <a:rPr lang="zh-CN" altLang="en-US" sz="2000" b="1" dirty="0">
                <a:solidFill>
                  <a:schemeClr val="bg1"/>
                </a:solidFill>
                <a:latin typeface="微软雅黑" panose="020B0503020204020204" charset="-122"/>
                <a:ea typeface="微软雅黑" panose="020B0503020204020204" charset="-122"/>
                <a:sym typeface="宋体" panose="02010600030101010101" pitchFamily="2" charset="-122"/>
              </a:rPr>
              <a:t>标题</a:t>
            </a:r>
          </a:p>
        </p:txBody>
      </p:sp>
      <p:sp>
        <p:nvSpPr>
          <p:cNvPr id="6" name="Freeform 10"/>
          <p:cNvSpPr>
            <a:spLocks noEditPoints="1"/>
          </p:cNvSpPr>
          <p:nvPr/>
        </p:nvSpPr>
        <p:spPr bwMode="auto">
          <a:xfrm>
            <a:off x="1334304" y="3441445"/>
            <a:ext cx="2267544" cy="1139683"/>
          </a:xfrm>
          <a:custGeom>
            <a:avLst/>
            <a:gdLst>
              <a:gd name="T0" fmla="*/ 1868488 w 2333"/>
              <a:gd name="T1" fmla="*/ 0 h 1818"/>
              <a:gd name="T2" fmla="*/ 1868488 w 2333"/>
              <a:gd name="T3" fmla="*/ 1092205 h 1818"/>
              <a:gd name="T4" fmla="*/ 933844 w 2333"/>
              <a:gd name="T5" fmla="*/ 1455739 h 1818"/>
              <a:gd name="T6" fmla="*/ 0 w 2333"/>
              <a:gd name="T7" fmla="*/ 1092205 h 1818"/>
              <a:gd name="T8" fmla="*/ 0 w 2333"/>
              <a:gd name="T9" fmla="*/ 0 h 1818"/>
              <a:gd name="T10" fmla="*/ 1868488 w 2333"/>
              <a:gd name="T11" fmla="*/ 0 h 1818"/>
              <a:gd name="T12" fmla="*/ 933844 w 2333"/>
              <a:gd name="T13" fmla="*/ 0 h 1818"/>
              <a:gd name="T14" fmla="*/ 0 60000 65536"/>
              <a:gd name="T15" fmla="*/ 0 60000 65536"/>
              <a:gd name="T16" fmla="*/ 0 60000 65536"/>
              <a:gd name="T17" fmla="*/ 0 60000 65536"/>
              <a:gd name="T18" fmla="*/ 0 60000 65536"/>
              <a:gd name="T19" fmla="*/ 0 60000 65536"/>
              <a:gd name="T20" fmla="*/ 0 60000 65536"/>
              <a:gd name="T21" fmla="*/ 0 w 2333"/>
              <a:gd name="T22" fmla="*/ 0 h 1818"/>
              <a:gd name="T23" fmla="*/ 2333 w 2333"/>
              <a:gd name="T24" fmla="*/ 1818 h 18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3" h="1818">
                <a:moveTo>
                  <a:pt x="2333" y="0"/>
                </a:moveTo>
                <a:lnTo>
                  <a:pt x="2333" y="1364"/>
                </a:lnTo>
                <a:lnTo>
                  <a:pt x="1166" y="1818"/>
                </a:lnTo>
                <a:lnTo>
                  <a:pt x="0" y="1364"/>
                </a:lnTo>
                <a:lnTo>
                  <a:pt x="0" y="0"/>
                </a:lnTo>
                <a:lnTo>
                  <a:pt x="2333" y="0"/>
                </a:lnTo>
                <a:close/>
                <a:moveTo>
                  <a:pt x="1166" y="0"/>
                </a:moveTo>
              </a:path>
            </a:pathLst>
          </a:custGeom>
          <a:solidFill>
            <a:schemeClr val="bg1">
              <a:lumMod val="50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lt1"/>
                </a:solidFill>
                <a:latin typeface="微软雅黑" panose="020B0503020204020204" pitchFamily="34" charset="-122"/>
                <a:ea typeface="微软雅黑" panose="020B0503020204020204" pitchFamily="34" charset="-122"/>
              </a:rPr>
              <a:t>某某奖项</a:t>
            </a:r>
          </a:p>
        </p:txBody>
      </p:sp>
      <p:sp>
        <p:nvSpPr>
          <p:cNvPr id="7" name="Freeform 10"/>
          <p:cNvSpPr>
            <a:spLocks noEditPoints="1"/>
          </p:cNvSpPr>
          <p:nvPr/>
        </p:nvSpPr>
        <p:spPr bwMode="auto">
          <a:xfrm>
            <a:off x="3754395" y="3429000"/>
            <a:ext cx="2124787" cy="1139683"/>
          </a:xfrm>
          <a:custGeom>
            <a:avLst/>
            <a:gdLst>
              <a:gd name="T0" fmla="*/ 1868488 w 2333"/>
              <a:gd name="T1" fmla="*/ 0 h 1818"/>
              <a:gd name="T2" fmla="*/ 1868488 w 2333"/>
              <a:gd name="T3" fmla="*/ 1092205 h 1818"/>
              <a:gd name="T4" fmla="*/ 933844 w 2333"/>
              <a:gd name="T5" fmla="*/ 1455739 h 1818"/>
              <a:gd name="T6" fmla="*/ 0 w 2333"/>
              <a:gd name="T7" fmla="*/ 1092205 h 1818"/>
              <a:gd name="T8" fmla="*/ 0 w 2333"/>
              <a:gd name="T9" fmla="*/ 0 h 1818"/>
              <a:gd name="T10" fmla="*/ 1868488 w 2333"/>
              <a:gd name="T11" fmla="*/ 0 h 1818"/>
              <a:gd name="T12" fmla="*/ 933844 w 2333"/>
              <a:gd name="T13" fmla="*/ 0 h 1818"/>
              <a:gd name="T14" fmla="*/ 0 60000 65536"/>
              <a:gd name="T15" fmla="*/ 0 60000 65536"/>
              <a:gd name="T16" fmla="*/ 0 60000 65536"/>
              <a:gd name="T17" fmla="*/ 0 60000 65536"/>
              <a:gd name="T18" fmla="*/ 0 60000 65536"/>
              <a:gd name="T19" fmla="*/ 0 60000 65536"/>
              <a:gd name="T20" fmla="*/ 0 60000 65536"/>
              <a:gd name="T21" fmla="*/ 0 w 2333"/>
              <a:gd name="T22" fmla="*/ 0 h 1818"/>
              <a:gd name="T23" fmla="*/ 2333 w 2333"/>
              <a:gd name="T24" fmla="*/ 1818 h 18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3" h="1818">
                <a:moveTo>
                  <a:pt x="2333" y="0"/>
                </a:moveTo>
                <a:lnTo>
                  <a:pt x="2333" y="1364"/>
                </a:lnTo>
                <a:lnTo>
                  <a:pt x="1166" y="1818"/>
                </a:lnTo>
                <a:lnTo>
                  <a:pt x="0" y="1364"/>
                </a:lnTo>
                <a:lnTo>
                  <a:pt x="0" y="0"/>
                </a:lnTo>
                <a:lnTo>
                  <a:pt x="2333" y="0"/>
                </a:lnTo>
                <a:close/>
                <a:moveTo>
                  <a:pt x="1166" y="0"/>
                </a:moveTo>
              </a:path>
            </a:pathLst>
          </a:custGeom>
          <a:solidFill>
            <a:srgbClr val="F2B8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lt1"/>
                </a:solidFill>
                <a:latin typeface="微软雅黑" panose="020B0503020204020204" pitchFamily="34" charset="-122"/>
                <a:ea typeface="微软雅黑" panose="020B0503020204020204" pitchFamily="34" charset="-122"/>
              </a:rPr>
              <a:t>某某奖项</a:t>
            </a:r>
          </a:p>
        </p:txBody>
      </p:sp>
      <p:sp>
        <p:nvSpPr>
          <p:cNvPr id="8" name="Freeform 10"/>
          <p:cNvSpPr>
            <a:spLocks noEditPoints="1"/>
          </p:cNvSpPr>
          <p:nvPr/>
        </p:nvSpPr>
        <p:spPr bwMode="auto">
          <a:xfrm>
            <a:off x="6130867" y="3412910"/>
            <a:ext cx="2129268" cy="1139683"/>
          </a:xfrm>
          <a:custGeom>
            <a:avLst/>
            <a:gdLst>
              <a:gd name="T0" fmla="*/ 1868488 w 2333"/>
              <a:gd name="T1" fmla="*/ 0 h 1818"/>
              <a:gd name="T2" fmla="*/ 1868488 w 2333"/>
              <a:gd name="T3" fmla="*/ 1092205 h 1818"/>
              <a:gd name="T4" fmla="*/ 933844 w 2333"/>
              <a:gd name="T5" fmla="*/ 1455739 h 1818"/>
              <a:gd name="T6" fmla="*/ 0 w 2333"/>
              <a:gd name="T7" fmla="*/ 1092205 h 1818"/>
              <a:gd name="T8" fmla="*/ 0 w 2333"/>
              <a:gd name="T9" fmla="*/ 0 h 1818"/>
              <a:gd name="T10" fmla="*/ 1868488 w 2333"/>
              <a:gd name="T11" fmla="*/ 0 h 1818"/>
              <a:gd name="T12" fmla="*/ 933844 w 2333"/>
              <a:gd name="T13" fmla="*/ 0 h 1818"/>
              <a:gd name="T14" fmla="*/ 0 60000 65536"/>
              <a:gd name="T15" fmla="*/ 0 60000 65536"/>
              <a:gd name="T16" fmla="*/ 0 60000 65536"/>
              <a:gd name="T17" fmla="*/ 0 60000 65536"/>
              <a:gd name="T18" fmla="*/ 0 60000 65536"/>
              <a:gd name="T19" fmla="*/ 0 60000 65536"/>
              <a:gd name="T20" fmla="*/ 0 60000 65536"/>
              <a:gd name="T21" fmla="*/ 0 w 2333"/>
              <a:gd name="T22" fmla="*/ 0 h 1818"/>
              <a:gd name="T23" fmla="*/ 2333 w 2333"/>
              <a:gd name="T24" fmla="*/ 1818 h 18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3" h="1818">
                <a:moveTo>
                  <a:pt x="2333" y="0"/>
                </a:moveTo>
                <a:lnTo>
                  <a:pt x="2333" y="1364"/>
                </a:lnTo>
                <a:lnTo>
                  <a:pt x="1166" y="1818"/>
                </a:lnTo>
                <a:lnTo>
                  <a:pt x="0" y="1364"/>
                </a:lnTo>
                <a:lnTo>
                  <a:pt x="0" y="0"/>
                </a:lnTo>
                <a:lnTo>
                  <a:pt x="2333" y="0"/>
                </a:lnTo>
                <a:close/>
                <a:moveTo>
                  <a:pt x="1166" y="0"/>
                </a:moveTo>
              </a:path>
            </a:pathLst>
          </a:custGeom>
          <a:solidFill>
            <a:schemeClr val="bg1">
              <a:lumMod val="50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lt1"/>
                </a:solidFill>
                <a:latin typeface="微软雅黑" panose="020B0503020204020204" pitchFamily="34" charset="-122"/>
                <a:ea typeface="微软雅黑" panose="020B0503020204020204" pitchFamily="34" charset="-122"/>
              </a:rPr>
              <a:t>某某奖项</a:t>
            </a:r>
          </a:p>
        </p:txBody>
      </p:sp>
      <p:sp>
        <p:nvSpPr>
          <p:cNvPr id="9" name="矩形 8"/>
          <p:cNvSpPr/>
          <p:nvPr/>
        </p:nvSpPr>
        <p:spPr>
          <a:xfrm>
            <a:off x="2090897" y="5110786"/>
            <a:ext cx="8079940" cy="867930"/>
          </a:xfrm>
          <a:prstGeom prst="rect">
            <a:avLst/>
          </a:prstGeom>
        </p:spPr>
        <p:txBody>
          <a:bodyPr wrap="square">
            <a:spAutoFit/>
          </a:bodyPr>
          <a:lstStyle/>
          <a:p>
            <a:pPr algn="ctr">
              <a:lnSpc>
                <a:spcPct val="12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点击输入文字点击输入文字点击输入文字点击输入文字点击输入文字点击点击输入文字点击输入文字点击输入文字点击输入文字点击输入文字点击点击输入文字点击输入文字点击输入文字点击输入文字点击输入文字点击点击输入文字点击输入文字点击输入文字点击输入文字点击输入文字点击</a:t>
            </a:r>
          </a:p>
        </p:txBody>
      </p:sp>
      <p:sp>
        <p:nvSpPr>
          <p:cNvPr id="10" name="Freeform 10"/>
          <p:cNvSpPr>
            <a:spLocks noEditPoints="1"/>
          </p:cNvSpPr>
          <p:nvPr/>
        </p:nvSpPr>
        <p:spPr bwMode="auto">
          <a:xfrm>
            <a:off x="8572487" y="3441445"/>
            <a:ext cx="2203239" cy="1139683"/>
          </a:xfrm>
          <a:custGeom>
            <a:avLst/>
            <a:gdLst>
              <a:gd name="T0" fmla="*/ 1868488 w 2333"/>
              <a:gd name="T1" fmla="*/ 0 h 1818"/>
              <a:gd name="T2" fmla="*/ 1868488 w 2333"/>
              <a:gd name="T3" fmla="*/ 1092205 h 1818"/>
              <a:gd name="T4" fmla="*/ 933844 w 2333"/>
              <a:gd name="T5" fmla="*/ 1455739 h 1818"/>
              <a:gd name="T6" fmla="*/ 0 w 2333"/>
              <a:gd name="T7" fmla="*/ 1092205 h 1818"/>
              <a:gd name="T8" fmla="*/ 0 w 2333"/>
              <a:gd name="T9" fmla="*/ 0 h 1818"/>
              <a:gd name="T10" fmla="*/ 1868488 w 2333"/>
              <a:gd name="T11" fmla="*/ 0 h 1818"/>
              <a:gd name="T12" fmla="*/ 933844 w 2333"/>
              <a:gd name="T13" fmla="*/ 0 h 1818"/>
              <a:gd name="T14" fmla="*/ 0 60000 65536"/>
              <a:gd name="T15" fmla="*/ 0 60000 65536"/>
              <a:gd name="T16" fmla="*/ 0 60000 65536"/>
              <a:gd name="T17" fmla="*/ 0 60000 65536"/>
              <a:gd name="T18" fmla="*/ 0 60000 65536"/>
              <a:gd name="T19" fmla="*/ 0 60000 65536"/>
              <a:gd name="T20" fmla="*/ 0 60000 65536"/>
              <a:gd name="T21" fmla="*/ 0 w 2333"/>
              <a:gd name="T22" fmla="*/ 0 h 1818"/>
              <a:gd name="T23" fmla="*/ 2333 w 2333"/>
              <a:gd name="T24" fmla="*/ 1818 h 18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3" h="1818">
                <a:moveTo>
                  <a:pt x="2333" y="0"/>
                </a:moveTo>
                <a:lnTo>
                  <a:pt x="2333" y="1364"/>
                </a:lnTo>
                <a:lnTo>
                  <a:pt x="1166" y="1818"/>
                </a:lnTo>
                <a:lnTo>
                  <a:pt x="0" y="1364"/>
                </a:lnTo>
                <a:lnTo>
                  <a:pt x="0" y="0"/>
                </a:lnTo>
                <a:lnTo>
                  <a:pt x="2333" y="0"/>
                </a:lnTo>
                <a:close/>
                <a:moveTo>
                  <a:pt x="1166" y="0"/>
                </a:moveTo>
              </a:path>
            </a:pathLst>
          </a:custGeom>
          <a:solidFill>
            <a:srgbClr val="F2B8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lt1"/>
                </a:solidFill>
                <a:latin typeface="微软雅黑" panose="020B0503020204020204" pitchFamily="34" charset="-122"/>
                <a:ea typeface="微软雅黑" panose="020B0503020204020204" pitchFamily="34" charset="-122"/>
              </a:rPr>
              <a:t>某某奖项</a:t>
            </a:r>
          </a:p>
        </p:txBody>
      </p:sp>
      <p:pic>
        <p:nvPicPr>
          <p:cNvPr id="11"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334303" y="1776430"/>
            <a:ext cx="2267545" cy="1666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130867" y="1839673"/>
            <a:ext cx="2129268" cy="161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3754395" y="1806192"/>
            <a:ext cx="2124787" cy="165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8572487" y="1798855"/>
            <a:ext cx="2203239" cy="1652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885872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anim calcmode="lin" valueType="num">
                                      <p:cBhvr>
                                        <p:cTn id="12" dur="500" fill="hold"/>
                                        <p:tgtEl>
                                          <p:spTgt spid="6"/>
                                        </p:tgtEl>
                                        <p:attrNameLst>
                                          <p:attrName>ppt_x</p:attrName>
                                        </p:attrNameLst>
                                      </p:cBhvr>
                                      <p:tavLst>
                                        <p:tav tm="0">
                                          <p:val>
                                            <p:strVal val="#ppt_x"/>
                                          </p:val>
                                        </p:tav>
                                        <p:tav tm="100000">
                                          <p:val>
                                            <p:strVal val="#ppt_x"/>
                                          </p:val>
                                        </p:tav>
                                      </p:tavLst>
                                    </p:anim>
                                    <p:anim calcmode="lin" valueType="num">
                                      <p:cBhvr>
                                        <p:cTn id="13" dur="5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500"/>
                                        <p:tgtEl>
                                          <p:spTgt spid="13"/>
                                        </p:tgtEl>
                                      </p:cBhvr>
                                    </p:animEffect>
                                  </p:childTnLst>
                                </p:cTn>
                              </p:par>
                            </p:childTnLst>
                          </p:cTn>
                        </p:par>
                        <p:par>
                          <p:cTn id="18" fill="hold">
                            <p:stCondLst>
                              <p:cond delay="1500"/>
                            </p:stCondLst>
                            <p:childTnLst>
                              <p:par>
                                <p:cTn id="19" presetID="47"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14" presetClass="entr" presetSubtype="1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childTnLst>
                          </p:cTn>
                        </p:par>
                        <p:par>
                          <p:cTn id="28" fill="hold">
                            <p:stCondLst>
                              <p:cond delay="2500"/>
                            </p:stCondLst>
                            <p:childTnLst>
                              <p:par>
                                <p:cTn id="29" presetID="47"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anim calcmode="lin" valueType="num">
                                      <p:cBhvr>
                                        <p:cTn id="32" dur="500" fill="hold"/>
                                        <p:tgtEl>
                                          <p:spTgt spid="8"/>
                                        </p:tgtEl>
                                        <p:attrNameLst>
                                          <p:attrName>ppt_x</p:attrName>
                                        </p:attrNameLst>
                                      </p:cBhvr>
                                      <p:tavLst>
                                        <p:tav tm="0">
                                          <p:val>
                                            <p:strVal val="#ppt_x"/>
                                          </p:val>
                                        </p:tav>
                                        <p:tav tm="100000">
                                          <p:val>
                                            <p:strVal val="#ppt_x"/>
                                          </p:val>
                                        </p:tav>
                                      </p:tavLst>
                                    </p:anim>
                                    <p:anim calcmode="lin" valueType="num">
                                      <p:cBhvr>
                                        <p:cTn id="33" dur="500" fill="hold"/>
                                        <p:tgtEl>
                                          <p:spTgt spid="8"/>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14" presetClass="entr" presetSubtype="1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childTnLst>
                          </p:cTn>
                        </p:par>
                        <p:par>
                          <p:cTn id="38" fill="hold">
                            <p:stCondLst>
                              <p:cond delay="3500"/>
                            </p:stCondLst>
                            <p:childTnLst>
                              <p:par>
                                <p:cTn id="39" presetID="47" presetClass="entr" presetSubtype="0"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anim calcmode="lin" valueType="num">
                                      <p:cBhvr>
                                        <p:cTn id="42" dur="500" fill="hold"/>
                                        <p:tgtEl>
                                          <p:spTgt spid="10"/>
                                        </p:tgtEl>
                                        <p:attrNameLst>
                                          <p:attrName>ppt_x</p:attrName>
                                        </p:attrNameLst>
                                      </p:cBhvr>
                                      <p:tavLst>
                                        <p:tav tm="0">
                                          <p:val>
                                            <p:strVal val="#ppt_x"/>
                                          </p:val>
                                        </p:tav>
                                        <p:tav tm="100000">
                                          <p:val>
                                            <p:strVal val="#ppt_x"/>
                                          </p:val>
                                        </p:tav>
                                      </p:tavLst>
                                    </p:anim>
                                    <p:anim calcmode="lin" valueType="num">
                                      <p:cBhvr>
                                        <p:cTn id="43" dur="500" fill="hold"/>
                                        <p:tgtEl>
                                          <p:spTgt spid="10"/>
                                        </p:tgtEl>
                                        <p:attrNameLst>
                                          <p:attrName>ppt_y</p:attrName>
                                        </p:attrNameLst>
                                      </p:cBhvr>
                                      <p:tavLst>
                                        <p:tav tm="0">
                                          <p:val>
                                            <p:strVal val="#ppt_y-.1"/>
                                          </p:val>
                                        </p:tav>
                                        <p:tav tm="100000">
                                          <p:val>
                                            <p:strVal val="#ppt_y"/>
                                          </p:val>
                                        </p:tav>
                                      </p:tavLst>
                                    </p:anim>
                                  </p:childTnLst>
                                </p:cTn>
                              </p:par>
                            </p:childTnLst>
                          </p:cTn>
                        </p:par>
                        <p:par>
                          <p:cTn id="44" fill="hold">
                            <p:stCondLst>
                              <p:cond delay="4000"/>
                            </p:stCondLst>
                            <p:childTnLst>
                              <p:par>
                                <p:cTn id="45" presetID="14" presetClass="entr" presetSubtype="10"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randombar(horizontal)">
                                      <p:cBhvr>
                                        <p:cTn id="4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068776" y="1552070"/>
            <a:ext cx="2304256" cy="830997"/>
          </a:xfrm>
          <a:prstGeom prst="rect">
            <a:avLst/>
          </a:prstGeom>
          <a:noFill/>
          <a:effectLst/>
        </p:spPr>
        <p:txBody>
          <a:bodyPr wrap="square" rtlCol="0">
            <a:spAutoFit/>
          </a:bodyPr>
          <a:lstStyle/>
          <a:p>
            <a:r>
              <a:rPr lang="zh-CN" altLang="en-US" sz="4800" dirty="0">
                <a:solidFill>
                  <a:srgbClr val="FFCF37"/>
                </a:solidFill>
                <a:latin typeface="微软雅黑" panose="020B0503020204020204" pitchFamily="34" charset="-122"/>
                <a:ea typeface="微软雅黑" panose="020B0503020204020204" pitchFamily="34" charset="-122"/>
              </a:rPr>
              <a:t>前言</a:t>
            </a:r>
          </a:p>
        </p:txBody>
      </p:sp>
      <p:sp>
        <p:nvSpPr>
          <p:cNvPr id="5" name="TextBox 18"/>
          <p:cNvSpPr>
            <a:spLocks noChangeArrowheads="1"/>
          </p:cNvSpPr>
          <p:nvPr/>
        </p:nvSpPr>
        <p:spPr bwMode="auto">
          <a:xfrm>
            <a:off x="5069176" y="2509036"/>
            <a:ext cx="5994582" cy="5004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20000"/>
              </a:lnSpc>
            </a:pP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文字是很有艺术性的</a:t>
            </a:r>
            <a:endParaRPr lang="en-US" altLang="zh-CN" sz="1400" dirty="0">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pPr>
            <a:endParaRPr lang="en-US" altLang="zh-CN" sz="1400" dirty="0">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pPr>
            <a:endParaRPr lang="en-US" altLang="zh-CN" sz="1400" dirty="0">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pPr>
            <a:endParaRPr lang="en-US" altLang="zh-CN" sz="1400" dirty="0">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pPr>
            <a:endParaRPr lang="en-US" altLang="zh-CN" sz="1400" dirty="0">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pPr>
            <a:endParaRPr lang="en-US" altLang="zh-CN" sz="1400" dirty="0">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pPr>
            <a:endParaRPr lang="en-US" altLang="zh-CN" sz="1400" dirty="0">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6" name="直接连接符 5"/>
          <p:cNvCxnSpPr/>
          <p:nvPr/>
        </p:nvCxnSpPr>
        <p:spPr>
          <a:xfrm>
            <a:off x="5159102" y="2383067"/>
            <a:ext cx="5832648"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45284" y="2383067"/>
            <a:ext cx="2129268" cy="3193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6930" y="2383067"/>
            <a:ext cx="2124546" cy="3193901"/>
          </a:xfrm>
          <a:prstGeom prst="rect">
            <a:avLst/>
          </a:prstGeom>
          <a:noFill/>
          <a:ln>
            <a:noFill/>
          </a:ln>
        </p:spPr>
      </p:pic>
      <p:sp>
        <p:nvSpPr>
          <p:cNvPr id="9" name="矩形 8"/>
          <p:cNvSpPr/>
          <p:nvPr/>
        </p:nvSpPr>
        <p:spPr>
          <a:xfrm>
            <a:off x="336000" y="542925"/>
            <a:ext cx="11520000" cy="177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27965" y="56515"/>
            <a:ext cx="1308100" cy="400110"/>
          </a:xfrm>
          <a:prstGeom prst="rect">
            <a:avLst/>
          </a:prstGeom>
          <a:solidFill>
            <a:srgbClr val="FFC000"/>
          </a:solidFill>
        </p:spPr>
        <p:txBody>
          <a:bodyPr wrap="square" rtlCol="0" anchor="t">
            <a:spAutoFit/>
          </a:bodyPr>
          <a:lstStyle/>
          <a:p>
            <a:pPr algn="ctr"/>
            <a:r>
              <a:rPr lang="zh-CN" altLang="en-US" sz="2000" b="1" dirty="0">
                <a:solidFill>
                  <a:schemeClr val="bg1"/>
                </a:solidFill>
                <a:latin typeface="微软雅黑" panose="020B0503020204020204" charset="-122"/>
                <a:ea typeface="微软雅黑" panose="020B0503020204020204" charset="-122"/>
                <a:sym typeface="宋体" panose="02010600030101010101" pitchFamily="2" charset="-122"/>
              </a:rPr>
              <a:t>标题</a:t>
            </a:r>
          </a:p>
        </p:txBody>
      </p:sp>
    </p:spTree>
    <p:extLst>
      <p:ext uri="{BB962C8B-B14F-4D97-AF65-F5344CB8AC3E}">
        <p14:creationId xmlns:p14="http://schemas.microsoft.com/office/powerpoint/2010/main" val="282830368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3" presetClass="entr" presetSubtype="528" fill="hold" grpId="0" nodeType="afterEffect">
                                  <p:stCondLst>
                                    <p:cond delay="0"/>
                                  </p:stCondLst>
                                  <p:iterate type="lt">
                                    <p:tmPct val="10000"/>
                                  </p:iterate>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 calcmode="lin" valueType="num">
                                      <p:cBhvr>
                                        <p:cTn id="13" dur="500" fill="hold"/>
                                        <p:tgtEl>
                                          <p:spTgt spid="4"/>
                                        </p:tgtEl>
                                        <p:attrNameLst>
                                          <p:attrName>ppt_x</p:attrName>
                                        </p:attrNameLst>
                                      </p:cBhvr>
                                      <p:tavLst>
                                        <p:tav tm="0">
                                          <p:val>
                                            <p:fltVal val="0.5"/>
                                          </p:val>
                                        </p:tav>
                                        <p:tav tm="100000">
                                          <p:val>
                                            <p:strVal val="#ppt_x"/>
                                          </p:val>
                                        </p:tav>
                                      </p:tavLst>
                                    </p:anim>
                                    <p:anim calcmode="lin" valueType="num">
                                      <p:cBhvr>
                                        <p:cTn id="14" dur="500" fill="hold"/>
                                        <p:tgtEl>
                                          <p:spTgt spid="4"/>
                                        </p:tgtEl>
                                        <p:attrNameLst>
                                          <p:attrName>ppt_y</p:attrName>
                                        </p:attrNameLst>
                                      </p:cBhvr>
                                      <p:tavLst>
                                        <p:tav tm="0">
                                          <p:val>
                                            <p:fltVal val="0.5"/>
                                          </p:val>
                                        </p:tav>
                                        <p:tav tm="100000">
                                          <p:val>
                                            <p:strVal val="#ppt_y"/>
                                          </p:val>
                                        </p:tav>
                                      </p:tavLst>
                                    </p:anim>
                                  </p:childTnLst>
                                </p:cTn>
                              </p:par>
                            </p:childTnLst>
                          </p:cTn>
                        </p:par>
                        <p:par>
                          <p:cTn id="15" fill="hold">
                            <p:stCondLst>
                              <p:cond delay="1050"/>
                            </p:stCondLst>
                            <p:childTnLst>
                              <p:par>
                                <p:cTn id="16" presetID="12" presetClass="entr" presetSubtype="4"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p:tgtEl>
                                          <p:spTgt spid="5"/>
                                        </p:tgtEl>
                                        <p:attrNameLst>
                                          <p:attrName>ppt_y</p:attrName>
                                        </p:attrNameLst>
                                      </p:cBhvr>
                                      <p:tavLst>
                                        <p:tav tm="0">
                                          <p:val>
                                            <p:strVal val="#ppt_y+#ppt_h*1.125000"/>
                                          </p:val>
                                        </p:tav>
                                        <p:tav tm="100000">
                                          <p:val>
                                            <p:strVal val="#ppt_y"/>
                                          </p:val>
                                        </p:tav>
                                      </p:tavLst>
                                    </p:anim>
                                    <p:animEffect transition="in" filter="wipe(up)">
                                      <p:cBhvr>
                                        <p:cTn id="19" dur="500"/>
                                        <p:tgtEl>
                                          <p:spTgt spid="5"/>
                                        </p:tgtEl>
                                      </p:cBhvr>
                                    </p:animEffect>
                                  </p:childTnLst>
                                </p:cTn>
                              </p:par>
                            </p:childTnLst>
                          </p:cTn>
                        </p:par>
                        <p:par>
                          <p:cTn id="20" fill="hold">
                            <p:stCondLst>
                              <p:cond delay="1550"/>
                            </p:stCondLst>
                            <p:childTnLst>
                              <p:par>
                                <p:cTn id="21" presetID="14" presetClass="entr" presetSubtype="1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childTnLst>
                          </p:cTn>
                        </p:par>
                        <p:par>
                          <p:cTn id="24" fill="hold">
                            <p:stCondLst>
                              <p:cond delay="2050"/>
                            </p:stCondLst>
                            <p:childTnLst>
                              <p:par>
                                <p:cTn id="25" presetID="14" presetClass="entr" presetSubtype="1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6000" y="542925"/>
            <a:ext cx="11520000" cy="177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27965" y="56515"/>
            <a:ext cx="1308100" cy="400110"/>
          </a:xfrm>
          <a:prstGeom prst="rect">
            <a:avLst/>
          </a:prstGeom>
          <a:solidFill>
            <a:srgbClr val="FFC000"/>
          </a:solidFill>
        </p:spPr>
        <p:txBody>
          <a:bodyPr wrap="square" rtlCol="0" anchor="t">
            <a:spAutoFit/>
          </a:bodyPr>
          <a:lstStyle/>
          <a:p>
            <a:pPr algn="ctr"/>
            <a:r>
              <a:rPr lang="zh-CN" altLang="en-US" sz="2000" b="1" dirty="0">
                <a:solidFill>
                  <a:schemeClr val="bg1"/>
                </a:solidFill>
                <a:latin typeface="微软雅黑" panose="020B0503020204020204" charset="-122"/>
                <a:ea typeface="微软雅黑" panose="020B0503020204020204" charset="-122"/>
                <a:sym typeface="宋体" panose="02010600030101010101" pitchFamily="2" charset="-122"/>
              </a:rPr>
              <a:t>标题</a:t>
            </a:r>
          </a:p>
        </p:txBody>
      </p:sp>
      <p:sp>
        <p:nvSpPr>
          <p:cNvPr id="6" name="文本框 47"/>
          <p:cNvSpPr>
            <a:spLocks noChangeArrowheads="1"/>
          </p:cNvSpPr>
          <p:nvPr/>
        </p:nvSpPr>
        <p:spPr bwMode="auto">
          <a:xfrm>
            <a:off x="6102029" y="2004391"/>
            <a:ext cx="710848" cy="566499"/>
          </a:xfrm>
          <a:prstGeom prst="hexagon">
            <a:avLst/>
          </a:prstGeom>
          <a:solidFill>
            <a:srgbClr val="FFC000"/>
          </a:solidFill>
          <a:ln>
            <a:noFill/>
          </a:ln>
        </p:spPr>
        <p:txBody>
          <a:bodyPr wrap="none">
            <a:spAutoFit/>
          </a:bodyPr>
          <a:lstStyle/>
          <a:p>
            <a:r>
              <a:rPr lang="en-US" sz="20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01</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48"/>
          <p:cNvSpPr>
            <a:spLocks noChangeArrowheads="1"/>
          </p:cNvSpPr>
          <p:nvPr/>
        </p:nvSpPr>
        <p:spPr bwMode="auto">
          <a:xfrm>
            <a:off x="5897364" y="2996952"/>
            <a:ext cx="710848" cy="566499"/>
          </a:xfrm>
          <a:prstGeom prst="hexagon">
            <a:avLst/>
          </a:prstGeom>
          <a:solidFill>
            <a:srgbClr val="FFC000"/>
          </a:solidFill>
          <a:ln>
            <a:noFill/>
          </a:ln>
        </p:spPr>
        <p:txBody>
          <a:bodyPr wrap="none">
            <a:spAutoFit/>
          </a:bodyPr>
          <a:lstStyle/>
          <a:p>
            <a:r>
              <a:rPr lang="en-US" sz="20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02</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49"/>
          <p:cNvSpPr>
            <a:spLocks noChangeArrowheads="1"/>
          </p:cNvSpPr>
          <p:nvPr/>
        </p:nvSpPr>
        <p:spPr bwMode="auto">
          <a:xfrm>
            <a:off x="5465316" y="3960761"/>
            <a:ext cx="710848" cy="566499"/>
          </a:xfrm>
          <a:prstGeom prst="hexagon">
            <a:avLst/>
          </a:prstGeom>
          <a:solidFill>
            <a:srgbClr val="FFC000"/>
          </a:solidFill>
          <a:ln>
            <a:noFill/>
          </a:ln>
        </p:spPr>
        <p:txBody>
          <a:bodyPr wrap="none">
            <a:spAutoFit/>
          </a:bodyPr>
          <a:lstStyle/>
          <a:p>
            <a:r>
              <a:rPr lang="en-US" sz="20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03</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50"/>
          <p:cNvSpPr>
            <a:spLocks noChangeArrowheads="1"/>
          </p:cNvSpPr>
          <p:nvPr/>
        </p:nvSpPr>
        <p:spPr bwMode="auto">
          <a:xfrm>
            <a:off x="4655046" y="4876824"/>
            <a:ext cx="710848" cy="566499"/>
          </a:xfrm>
          <a:prstGeom prst="hexagon">
            <a:avLst/>
          </a:prstGeom>
          <a:solidFill>
            <a:srgbClr val="FFC000"/>
          </a:solidFill>
          <a:ln>
            <a:noFill/>
          </a:ln>
        </p:spPr>
        <p:txBody>
          <a:bodyPr wrap="none">
            <a:spAutoFit/>
          </a:bodyPr>
          <a:lstStyle/>
          <a:p>
            <a:r>
              <a:rPr lang="en-US" sz="20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04</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任意多边形 56"/>
          <p:cNvSpPr/>
          <p:nvPr/>
        </p:nvSpPr>
        <p:spPr bwMode="auto">
          <a:xfrm>
            <a:off x="961058" y="1844824"/>
            <a:ext cx="3910012" cy="3498850"/>
          </a:xfrm>
          <a:prstGeom prst="hexagon">
            <a:avLst/>
          </a:prstGeom>
          <a:blipFill dpi="0" rotWithShape="1">
            <a:blip r:embed="rId2">
              <a:extLst>
                <a:ext uri="{28A0092B-C50C-407E-A947-70E740481C1C}">
                  <a14:useLocalDpi xmlns:a14="http://schemas.microsoft.com/office/drawing/2010/main" val="0"/>
                </a:ext>
              </a:extLst>
            </a:blip>
            <a:srcRect/>
            <a:stretch>
              <a:fillRect/>
            </a:stretch>
          </a:blipFill>
          <a:ln>
            <a:noFill/>
          </a:ln>
        </p:spPr>
        <p:txBody>
          <a:bodyPr anchor="ctr"/>
          <a:lstStyle/>
          <a:p>
            <a:endParaRPr lang="zh-CN" altLang="en-US"/>
          </a:p>
        </p:txBody>
      </p:sp>
      <p:sp>
        <p:nvSpPr>
          <p:cNvPr id="11" name="矩形 10"/>
          <p:cNvSpPr/>
          <p:nvPr/>
        </p:nvSpPr>
        <p:spPr>
          <a:xfrm>
            <a:off x="6846396" y="2027514"/>
            <a:ext cx="3785314" cy="609398"/>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点击输入文字点击输入文字点击输入文字点击输入文字点击输入文字点击</a:t>
            </a:r>
          </a:p>
        </p:txBody>
      </p:sp>
      <p:sp>
        <p:nvSpPr>
          <p:cNvPr id="12" name="矩形 11"/>
          <p:cNvSpPr/>
          <p:nvPr/>
        </p:nvSpPr>
        <p:spPr>
          <a:xfrm>
            <a:off x="6630372" y="3066137"/>
            <a:ext cx="3785314" cy="609398"/>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点击输入文字点击输入文字点击输入文字点击输入文字点击输入文字点击</a:t>
            </a:r>
          </a:p>
        </p:txBody>
      </p:sp>
      <p:sp>
        <p:nvSpPr>
          <p:cNvPr id="13" name="矩形 12"/>
          <p:cNvSpPr/>
          <p:nvPr/>
        </p:nvSpPr>
        <p:spPr>
          <a:xfrm>
            <a:off x="6198324" y="4043738"/>
            <a:ext cx="3785314" cy="609398"/>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点击输入文字点击输入文字点击输入文字点击输入文字点击输入文字点击输入文字</a:t>
            </a:r>
          </a:p>
        </p:txBody>
      </p:sp>
      <p:sp>
        <p:nvSpPr>
          <p:cNvPr id="14" name="矩形 13"/>
          <p:cNvSpPr/>
          <p:nvPr/>
        </p:nvSpPr>
        <p:spPr>
          <a:xfrm>
            <a:off x="5406236" y="4907834"/>
            <a:ext cx="3785314" cy="609398"/>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点击输入文字点击输入文字点击输入文字点击输入文字点击输入文字点击输入文字点击</a:t>
            </a:r>
          </a:p>
        </p:txBody>
      </p:sp>
    </p:spTree>
    <p:extLst>
      <p:ext uri="{BB962C8B-B14F-4D97-AF65-F5344CB8AC3E}">
        <p14:creationId xmlns:p14="http://schemas.microsoft.com/office/powerpoint/2010/main" val="335806223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 calcmode="lin" valueType="num">
                                      <p:cBhvr>
                                        <p:cTn id="13" dur="500" fill="hold"/>
                                        <p:tgtEl>
                                          <p:spTgt spid="6"/>
                                        </p:tgtEl>
                                        <p:attrNameLst>
                                          <p:attrName>style.rotation</p:attrName>
                                        </p:attrNameLst>
                                      </p:cBhvr>
                                      <p:tavLst>
                                        <p:tav tm="0">
                                          <p:val>
                                            <p:fltVal val="360"/>
                                          </p:val>
                                        </p:tav>
                                        <p:tav tm="100000">
                                          <p:val>
                                            <p:fltVal val="0"/>
                                          </p:val>
                                        </p:tav>
                                      </p:tavLst>
                                    </p:anim>
                                    <p:animEffect transition="in" filter="fade">
                                      <p:cBhvr>
                                        <p:cTn id="14" dur="500"/>
                                        <p:tgtEl>
                                          <p:spTgt spid="6"/>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250"/>
                                        <p:tgtEl>
                                          <p:spTgt spid="11"/>
                                        </p:tgtEl>
                                      </p:cBhvr>
                                    </p:animEffect>
                                  </p:childTnLst>
                                </p:cTn>
                              </p:par>
                            </p:childTnLst>
                          </p:cTn>
                        </p:par>
                        <p:par>
                          <p:cTn id="19" fill="hold">
                            <p:stCondLst>
                              <p:cond delay="1250"/>
                            </p:stCondLst>
                            <p:childTnLst>
                              <p:par>
                                <p:cTn id="20" presetID="49" presetClass="entr" presetSubtype="0" decel="10000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 calcmode="lin" valueType="num">
                                      <p:cBhvr>
                                        <p:cTn id="24" dur="500" fill="hold"/>
                                        <p:tgtEl>
                                          <p:spTgt spid="7"/>
                                        </p:tgtEl>
                                        <p:attrNameLst>
                                          <p:attrName>style.rotation</p:attrName>
                                        </p:attrNameLst>
                                      </p:cBhvr>
                                      <p:tavLst>
                                        <p:tav tm="0">
                                          <p:val>
                                            <p:fltVal val="360"/>
                                          </p:val>
                                        </p:tav>
                                        <p:tav tm="100000">
                                          <p:val>
                                            <p:fltVal val="0"/>
                                          </p:val>
                                        </p:tav>
                                      </p:tavLst>
                                    </p:anim>
                                    <p:animEffect transition="in" filter="fade">
                                      <p:cBhvr>
                                        <p:cTn id="25" dur="500"/>
                                        <p:tgtEl>
                                          <p:spTgt spid="7"/>
                                        </p:tgtEl>
                                      </p:cBhvr>
                                    </p:animEffect>
                                  </p:childTnLst>
                                </p:cTn>
                              </p:par>
                            </p:childTnLst>
                          </p:cTn>
                        </p:par>
                        <p:par>
                          <p:cTn id="26" fill="hold">
                            <p:stCondLst>
                              <p:cond delay="1750"/>
                            </p:stCondLst>
                            <p:childTnLst>
                              <p:par>
                                <p:cTn id="27" presetID="14" presetClass="entr" presetSubtype="1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randombar(horizontal)">
                                      <p:cBhvr>
                                        <p:cTn id="29" dur="250"/>
                                        <p:tgtEl>
                                          <p:spTgt spid="12"/>
                                        </p:tgtEl>
                                      </p:cBhvr>
                                    </p:animEffect>
                                  </p:childTnLst>
                                </p:cTn>
                              </p:par>
                            </p:childTnLst>
                          </p:cTn>
                        </p:par>
                        <p:par>
                          <p:cTn id="30" fill="hold">
                            <p:stCondLst>
                              <p:cond delay="2000"/>
                            </p:stCondLst>
                            <p:childTnLst>
                              <p:par>
                                <p:cTn id="31" presetID="49" presetClass="entr" presetSubtype="0" decel="10000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 calcmode="lin" valueType="num">
                                      <p:cBhvr>
                                        <p:cTn id="35" dur="500" fill="hold"/>
                                        <p:tgtEl>
                                          <p:spTgt spid="8"/>
                                        </p:tgtEl>
                                        <p:attrNameLst>
                                          <p:attrName>style.rotation</p:attrName>
                                        </p:attrNameLst>
                                      </p:cBhvr>
                                      <p:tavLst>
                                        <p:tav tm="0">
                                          <p:val>
                                            <p:fltVal val="360"/>
                                          </p:val>
                                        </p:tav>
                                        <p:tav tm="100000">
                                          <p:val>
                                            <p:fltVal val="0"/>
                                          </p:val>
                                        </p:tav>
                                      </p:tavLst>
                                    </p:anim>
                                    <p:animEffect transition="in" filter="fade">
                                      <p:cBhvr>
                                        <p:cTn id="36" dur="500"/>
                                        <p:tgtEl>
                                          <p:spTgt spid="8"/>
                                        </p:tgtEl>
                                      </p:cBhvr>
                                    </p:animEffect>
                                  </p:childTnLst>
                                </p:cTn>
                              </p:par>
                            </p:childTnLst>
                          </p:cTn>
                        </p:par>
                        <p:par>
                          <p:cTn id="37" fill="hold">
                            <p:stCondLst>
                              <p:cond delay="2500"/>
                            </p:stCondLst>
                            <p:childTnLst>
                              <p:par>
                                <p:cTn id="38" presetID="14" presetClass="entr" presetSubtype="1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randombar(horizontal)">
                                      <p:cBhvr>
                                        <p:cTn id="40" dur="250"/>
                                        <p:tgtEl>
                                          <p:spTgt spid="13"/>
                                        </p:tgtEl>
                                      </p:cBhvr>
                                    </p:animEffect>
                                  </p:childTnLst>
                                </p:cTn>
                              </p:par>
                            </p:childTnLst>
                          </p:cTn>
                        </p:par>
                        <p:par>
                          <p:cTn id="41" fill="hold">
                            <p:stCondLst>
                              <p:cond delay="2750"/>
                            </p:stCondLst>
                            <p:childTnLst>
                              <p:par>
                                <p:cTn id="42" presetID="49" presetClass="entr" presetSubtype="0" decel="100000"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p:cTn id="44" dur="500" fill="hold"/>
                                        <p:tgtEl>
                                          <p:spTgt spid="9"/>
                                        </p:tgtEl>
                                        <p:attrNameLst>
                                          <p:attrName>ppt_w</p:attrName>
                                        </p:attrNameLst>
                                      </p:cBhvr>
                                      <p:tavLst>
                                        <p:tav tm="0">
                                          <p:val>
                                            <p:fltVal val="0"/>
                                          </p:val>
                                        </p:tav>
                                        <p:tav tm="100000">
                                          <p:val>
                                            <p:strVal val="#ppt_w"/>
                                          </p:val>
                                        </p:tav>
                                      </p:tavLst>
                                    </p:anim>
                                    <p:anim calcmode="lin" valueType="num">
                                      <p:cBhvr>
                                        <p:cTn id="45" dur="500" fill="hold"/>
                                        <p:tgtEl>
                                          <p:spTgt spid="9"/>
                                        </p:tgtEl>
                                        <p:attrNameLst>
                                          <p:attrName>ppt_h</p:attrName>
                                        </p:attrNameLst>
                                      </p:cBhvr>
                                      <p:tavLst>
                                        <p:tav tm="0">
                                          <p:val>
                                            <p:fltVal val="0"/>
                                          </p:val>
                                        </p:tav>
                                        <p:tav tm="100000">
                                          <p:val>
                                            <p:strVal val="#ppt_h"/>
                                          </p:val>
                                        </p:tav>
                                      </p:tavLst>
                                    </p:anim>
                                    <p:anim calcmode="lin" valueType="num">
                                      <p:cBhvr>
                                        <p:cTn id="46" dur="500" fill="hold"/>
                                        <p:tgtEl>
                                          <p:spTgt spid="9"/>
                                        </p:tgtEl>
                                        <p:attrNameLst>
                                          <p:attrName>style.rotation</p:attrName>
                                        </p:attrNameLst>
                                      </p:cBhvr>
                                      <p:tavLst>
                                        <p:tav tm="0">
                                          <p:val>
                                            <p:fltVal val="360"/>
                                          </p:val>
                                        </p:tav>
                                        <p:tav tm="100000">
                                          <p:val>
                                            <p:fltVal val="0"/>
                                          </p:val>
                                        </p:tav>
                                      </p:tavLst>
                                    </p:anim>
                                    <p:animEffect transition="in" filter="fade">
                                      <p:cBhvr>
                                        <p:cTn id="47" dur="500"/>
                                        <p:tgtEl>
                                          <p:spTgt spid="9"/>
                                        </p:tgtEl>
                                      </p:cBhvr>
                                    </p:animEffect>
                                  </p:childTnLst>
                                </p:cTn>
                              </p:par>
                            </p:childTnLst>
                          </p:cTn>
                        </p:par>
                        <p:par>
                          <p:cTn id="48" fill="hold">
                            <p:stCondLst>
                              <p:cond delay="3250"/>
                            </p:stCondLst>
                            <p:childTnLst>
                              <p:par>
                                <p:cTn id="49" presetID="14" presetClass="entr" presetSubtype="1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randombar(horizontal)">
                                      <p:cBhvr>
                                        <p:cTn id="51"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6000" y="542925"/>
            <a:ext cx="11520000" cy="177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27965" y="56515"/>
            <a:ext cx="1308100" cy="400110"/>
          </a:xfrm>
          <a:prstGeom prst="rect">
            <a:avLst/>
          </a:prstGeom>
          <a:solidFill>
            <a:srgbClr val="FFC000"/>
          </a:solidFill>
        </p:spPr>
        <p:txBody>
          <a:bodyPr wrap="square" rtlCol="0" anchor="t">
            <a:spAutoFit/>
          </a:bodyPr>
          <a:lstStyle/>
          <a:p>
            <a:pPr algn="ctr"/>
            <a:r>
              <a:rPr lang="zh-CN" altLang="en-US" sz="2000" b="1" dirty="0">
                <a:solidFill>
                  <a:schemeClr val="bg1"/>
                </a:solidFill>
                <a:latin typeface="微软雅黑" panose="020B0503020204020204" charset="-122"/>
                <a:ea typeface="微软雅黑" panose="020B0503020204020204" charset="-122"/>
                <a:sym typeface="宋体" panose="02010600030101010101" pitchFamily="2" charset="-122"/>
              </a:rPr>
              <a:t>标题</a:t>
            </a:r>
          </a:p>
        </p:txBody>
      </p:sp>
      <p:sp>
        <p:nvSpPr>
          <p:cNvPr id="6" name="矩形 10"/>
          <p:cNvSpPr>
            <a:spLocks noChangeArrowheads="1"/>
          </p:cNvSpPr>
          <p:nvPr/>
        </p:nvSpPr>
        <p:spPr bwMode="auto">
          <a:xfrm>
            <a:off x="1414686" y="1628800"/>
            <a:ext cx="4248472" cy="2664296"/>
          </a:xfrm>
          <a:prstGeom prst="rect">
            <a:avLst/>
          </a:prstGeom>
          <a:blipFill dpi="0" rotWithShape="1">
            <a:blip r:embed="rId2"/>
            <a:srcRect/>
            <a:stretch>
              <a:fillRect/>
            </a:stretch>
          </a:blipFill>
          <a:ln>
            <a:noFill/>
          </a:ln>
        </p:spPr>
        <p:txBody>
          <a:bodyPr anchor="ctr"/>
          <a:lstStyle/>
          <a:p>
            <a:pPr algn="ctr"/>
            <a:endParaRPr lang="zh-CN" altLang="en-US">
              <a:solidFill>
                <a:srgbClr val="FFFFFF"/>
              </a:solidFill>
              <a:latin typeface="宋体" panose="02010600030101010101" pitchFamily="2" charset="-122"/>
              <a:sym typeface="宋体" panose="02010600030101010101" pitchFamily="2" charset="-122"/>
            </a:endParaRPr>
          </a:p>
        </p:txBody>
      </p:sp>
      <p:sp>
        <p:nvSpPr>
          <p:cNvPr id="7" name="矩形 11"/>
          <p:cNvSpPr>
            <a:spLocks noChangeArrowheads="1"/>
          </p:cNvSpPr>
          <p:nvPr/>
        </p:nvSpPr>
        <p:spPr bwMode="auto">
          <a:xfrm>
            <a:off x="6743278" y="3218539"/>
            <a:ext cx="4248472" cy="2527300"/>
          </a:xfrm>
          <a:prstGeom prst="rect">
            <a:avLst/>
          </a:prstGeom>
          <a:blipFill dpi="0" rotWithShape="1">
            <a:blip r:embed="rId3"/>
            <a:srcRect/>
            <a:stretch>
              <a:fillRect/>
            </a:stretch>
          </a:blipFill>
          <a:ln>
            <a:noFill/>
          </a:ln>
        </p:spPr>
        <p:txBody>
          <a:bodyPr anchor="ctr"/>
          <a:lstStyle/>
          <a:p>
            <a:pPr algn="ctr"/>
            <a:endParaRPr lang="zh-CN" altLang="en-US">
              <a:solidFill>
                <a:srgbClr val="FFFFFF"/>
              </a:solidFill>
              <a:latin typeface="宋体" panose="02010600030101010101" pitchFamily="2" charset="-122"/>
              <a:sym typeface="宋体" panose="02010600030101010101" pitchFamily="2" charset="-122"/>
            </a:endParaRPr>
          </a:p>
        </p:txBody>
      </p:sp>
      <p:sp>
        <p:nvSpPr>
          <p:cNvPr id="8" name="矩形 7"/>
          <p:cNvSpPr/>
          <p:nvPr/>
        </p:nvSpPr>
        <p:spPr>
          <a:xfrm>
            <a:off x="1270670" y="4509663"/>
            <a:ext cx="2605702" cy="369332"/>
          </a:xfrm>
          <a:prstGeom prst="rect">
            <a:avLst/>
          </a:prstGeom>
        </p:spPr>
        <p:txBody>
          <a:bodyPr wrap="square">
            <a:spAutoFit/>
          </a:bodyPr>
          <a:lstStyle/>
          <a:p>
            <a:pPr lvl="0"/>
            <a:r>
              <a:rPr lang="zh-CN" altLang="en-US" dirty="0">
                <a:solidFill>
                  <a:srgbClr val="FFCF37"/>
                </a:solidFill>
                <a:latin typeface="微软雅黑" panose="020B0503020204020204" pitchFamily="34" charset="-122"/>
                <a:ea typeface="微软雅黑" panose="020B0503020204020204" pitchFamily="34" charset="-122"/>
              </a:rPr>
              <a:t>请添加您的内容</a:t>
            </a:r>
          </a:p>
        </p:txBody>
      </p:sp>
      <p:sp>
        <p:nvSpPr>
          <p:cNvPr id="9" name="矩形 8"/>
          <p:cNvSpPr/>
          <p:nvPr/>
        </p:nvSpPr>
        <p:spPr>
          <a:xfrm>
            <a:off x="1270671" y="4878452"/>
            <a:ext cx="4392488" cy="1126462"/>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点击输入文字点击输入文字点击输入文字点击输入文字点击输入文字点击点击输入文字点击输入文字点击输入文字点击输入文字点击输入文字点击</a:t>
            </a:r>
          </a:p>
          <a:p>
            <a:pPr>
              <a:lnSpc>
                <a:spcPct val="120000"/>
              </a:lnSpc>
            </a:pP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6599262" y="1628800"/>
            <a:ext cx="2605702" cy="369332"/>
          </a:xfrm>
          <a:prstGeom prst="rect">
            <a:avLst/>
          </a:prstGeom>
        </p:spPr>
        <p:txBody>
          <a:bodyPr wrap="square">
            <a:spAutoFit/>
          </a:bodyPr>
          <a:lstStyle/>
          <a:p>
            <a:pPr lvl="0"/>
            <a:r>
              <a:rPr lang="zh-CN" altLang="en-US" dirty="0">
                <a:solidFill>
                  <a:srgbClr val="FFCF37"/>
                </a:solidFill>
                <a:latin typeface="微软雅黑" panose="020B0503020204020204" pitchFamily="34" charset="-122"/>
                <a:ea typeface="微软雅黑" panose="020B0503020204020204" pitchFamily="34" charset="-122"/>
              </a:rPr>
              <a:t>请添加您的内容</a:t>
            </a:r>
          </a:p>
        </p:txBody>
      </p:sp>
      <p:sp>
        <p:nvSpPr>
          <p:cNvPr id="11" name="矩形 10"/>
          <p:cNvSpPr/>
          <p:nvPr/>
        </p:nvSpPr>
        <p:spPr>
          <a:xfrm>
            <a:off x="6599263" y="1997589"/>
            <a:ext cx="4464496" cy="867930"/>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点击输入文字点击输入文字点击输入文字点击输入文字点击输入文字点击点击输入文字点击输入文字点击输入文字点击输入文字点击输入文字点击</a:t>
            </a:r>
          </a:p>
        </p:txBody>
      </p:sp>
    </p:spTree>
    <p:extLst>
      <p:ext uri="{BB962C8B-B14F-4D97-AF65-F5344CB8AC3E}">
        <p14:creationId xmlns:p14="http://schemas.microsoft.com/office/powerpoint/2010/main" val="312474531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grpId="0" nodeType="after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 calcmode="lin" valueType="num">
                                      <p:cBhvr>
                                        <p:cTn id="12" dur="250" fill="hold"/>
                                        <p:tgtEl>
                                          <p:spTgt spid="8"/>
                                        </p:tgtEl>
                                        <p:attrNameLst>
                                          <p:attrName>ppt_w</p:attrName>
                                        </p:attrNameLst>
                                      </p:cBhvr>
                                      <p:tavLst>
                                        <p:tav tm="0">
                                          <p:val>
                                            <p:fltVal val="0"/>
                                          </p:val>
                                        </p:tav>
                                        <p:tav tm="100000">
                                          <p:val>
                                            <p:strVal val="#ppt_w"/>
                                          </p:val>
                                        </p:tav>
                                      </p:tavLst>
                                    </p:anim>
                                    <p:anim calcmode="lin" valueType="num">
                                      <p:cBhvr>
                                        <p:cTn id="13" dur="250" fill="hold"/>
                                        <p:tgtEl>
                                          <p:spTgt spid="8"/>
                                        </p:tgtEl>
                                        <p:attrNameLst>
                                          <p:attrName>ppt_h</p:attrName>
                                        </p:attrNameLst>
                                      </p:cBhvr>
                                      <p:tavLst>
                                        <p:tav tm="0">
                                          <p:val>
                                            <p:fltVal val="0"/>
                                          </p:val>
                                        </p:tav>
                                        <p:tav tm="100000">
                                          <p:val>
                                            <p:strVal val="#ppt_h"/>
                                          </p:val>
                                        </p:tav>
                                      </p:tavLst>
                                    </p:anim>
                                  </p:childTnLst>
                                </p:cTn>
                              </p:par>
                            </p:childTnLst>
                          </p:cTn>
                        </p:par>
                        <p:par>
                          <p:cTn id="14" fill="hold">
                            <p:stCondLst>
                              <p:cond delay="900"/>
                            </p:stCondLst>
                            <p:childTnLst>
                              <p:par>
                                <p:cTn id="15" presetID="14" presetClass="entr" presetSubtype="1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250"/>
                                        <p:tgtEl>
                                          <p:spTgt spid="9"/>
                                        </p:tgtEl>
                                      </p:cBhvr>
                                    </p:animEffect>
                                  </p:childTnLst>
                                </p:cTn>
                              </p:par>
                            </p:childTnLst>
                          </p:cTn>
                        </p:par>
                        <p:par>
                          <p:cTn id="18" fill="hold">
                            <p:stCondLst>
                              <p:cond delay="1150"/>
                            </p:stCondLst>
                            <p:childTnLst>
                              <p:par>
                                <p:cTn id="19" presetID="2" presetClass="entr" presetSubtype="8"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1650"/>
                            </p:stCondLst>
                            <p:childTnLst>
                              <p:par>
                                <p:cTn id="24" presetID="23" presetClass="entr" presetSubtype="16" fill="hold" grpId="0" nodeType="afterEffect">
                                  <p:stCondLst>
                                    <p:cond delay="0"/>
                                  </p:stCondLst>
                                  <p:iterate type="lt">
                                    <p:tmPct val="10000"/>
                                  </p:iterate>
                                  <p:childTnLst>
                                    <p:set>
                                      <p:cBhvr>
                                        <p:cTn id="25" dur="1" fill="hold">
                                          <p:stCondLst>
                                            <p:cond delay="0"/>
                                          </p:stCondLst>
                                        </p:cTn>
                                        <p:tgtEl>
                                          <p:spTgt spid="10"/>
                                        </p:tgtEl>
                                        <p:attrNameLst>
                                          <p:attrName>style.visibility</p:attrName>
                                        </p:attrNameLst>
                                      </p:cBhvr>
                                      <p:to>
                                        <p:strVal val="visible"/>
                                      </p:to>
                                    </p:set>
                                    <p:anim calcmode="lin" valueType="num">
                                      <p:cBhvr>
                                        <p:cTn id="26" dur="250" fill="hold"/>
                                        <p:tgtEl>
                                          <p:spTgt spid="10"/>
                                        </p:tgtEl>
                                        <p:attrNameLst>
                                          <p:attrName>ppt_w</p:attrName>
                                        </p:attrNameLst>
                                      </p:cBhvr>
                                      <p:tavLst>
                                        <p:tav tm="0">
                                          <p:val>
                                            <p:fltVal val="0"/>
                                          </p:val>
                                        </p:tav>
                                        <p:tav tm="100000">
                                          <p:val>
                                            <p:strVal val="#ppt_w"/>
                                          </p:val>
                                        </p:tav>
                                      </p:tavLst>
                                    </p:anim>
                                    <p:anim calcmode="lin" valueType="num">
                                      <p:cBhvr>
                                        <p:cTn id="27" dur="250" fill="hold"/>
                                        <p:tgtEl>
                                          <p:spTgt spid="10"/>
                                        </p:tgtEl>
                                        <p:attrNameLst>
                                          <p:attrName>ppt_h</p:attrName>
                                        </p:attrNameLst>
                                      </p:cBhvr>
                                      <p:tavLst>
                                        <p:tav tm="0">
                                          <p:val>
                                            <p:fltVal val="0"/>
                                          </p:val>
                                        </p:tav>
                                        <p:tav tm="100000">
                                          <p:val>
                                            <p:strVal val="#ppt_h"/>
                                          </p:val>
                                        </p:tav>
                                      </p:tavLst>
                                    </p:anim>
                                  </p:childTnLst>
                                </p:cTn>
                              </p:par>
                            </p:childTnLst>
                          </p:cTn>
                        </p:par>
                        <p:par>
                          <p:cTn id="28" fill="hold">
                            <p:stCondLst>
                              <p:cond delay="2050"/>
                            </p:stCondLst>
                            <p:childTnLst>
                              <p:par>
                                <p:cTn id="29" presetID="14" presetClass="entr" presetSubtype="1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randombar(horizontal)">
                                      <p:cBhvr>
                                        <p:cTn id="31"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5"/>
          <p:cNvSpPr txBox="1"/>
          <p:nvPr/>
        </p:nvSpPr>
        <p:spPr>
          <a:xfrm>
            <a:off x="3934460" y="3973830"/>
            <a:ext cx="4323715" cy="369332"/>
          </a:xfrm>
          <a:prstGeom prst="rect">
            <a:avLst/>
          </a:prstGeom>
          <a:noFill/>
        </p:spPr>
        <p:txBody>
          <a:bodyPr wrap="square" rtlCol="0">
            <a:spAutoFit/>
            <a:scene3d>
              <a:camera prst="orthographicFront"/>
              <a:lightRig rig="threePt" dir="t"/>
            </a:scene3d>
          </a:bodyPr>
          <a:lstStyle/>
          <a:p>
            <a:pPr lvl="0" algn="ctr" fontAlgn="base"/>
            <a:r>
              <a:rPr lang="zh-CN" altLang="en-US" strike="noStrike" noProof="1">
                <a:solidFill>
                  <a:schemeClr val="tx1">
                    <a:lumMod val="85000"/>
                    <a:lumOff val="15000"/>
                  </a:schemeClr>
                </a:solidFill>
                <a:latin typeface="微软雅黑" panose="020B0503020204020204" charset="-122"/>
                <a:ea typeface="微软雅黑" panose="020B0503020204020204" charset="-122"/>
                <a:cs typeface="+mn-cs"/>
                <a:sym typeface="微软雅黑" panose="020B0503020204020204" charset="-122"/>
              </a:rPr>
              <a:t>文字是很有艺术性的</a:t>
            </a:r>
            <a:endParaRPr lang="zh-CN" altLang="zh-CN" strike="noStrike" noProof="1">
              <a:solidFill>
                <a:schemeClr val="tx1">
                  <a:lumMod val="85000"/>
                  <a:lumOff val="15000"/>
                </a:schemeClr>
              </a:solidFill>
              <a:latin typeface="微软雅黑" panose="020B0503020204020204" charset="-122"/>
              <a:ea typeface="微软雅黑" panose="020B0503020204020204" charset="-122"/>
              <a:cs typeface="+mn-cs"/>
              <a:sym typeface="微软雅黑" panose="020B0503020204020204" charset="-122"/>
            </a:endParaRPr>
          </a:p>
        </p:txBody>
      </p:sp>
      <p:sp>
        <p:nvSpPr>
          <p:cNvPr id="5" name="文本框 11"/>
          <p:cNvSpPr txBox="1"/>
          <p:nvPr/>
        </p:nvSpPr>
        <p:spPr>
          <a:xfrm>
            <a:off x="5311775" y="2648585"/>
            <a:ext cx="1532255" cy="523220"/>
          </a:xfrm>
          <a:prstGeom prst="rect">
            <a:avLst/>
          </a:prstGeom>
          <a:solidFill>
            <a:srgbClr val="FFC000"/>
          </a:solidFill>
          <a:ln w="9525">
            <a:noFill/>
          </a:ln>
        </p:spPr>
        <p:txBody>
          <a:bodyPr wrap="square" anchor="t">
            <a:spAutoFit/>
          </a:bodyPr>
          <a:lstStyle/>
          <a:p>
            <a:pPr lvl="0"/>
            <a:r>
              <a:rPr lang="en-US" altLang="en-US" sz="2800" dirty="0">
                <a:solidFill>
                  <a:schemeClr val="bg1"/>
                </a:solidFill>
                <a:latin typeface="微软雅黑" panose="020B0503020204020204" charset="-122"/>
                <a:ea typeface="微软雅黑" panose="020B0503020204020204" charset="-122"/>
              </a:rPr>
              <a:t> PART </a:t>
            </a:r>
            <a:r>
              <a:rPr lang="en-US" altLang="zh-CN" sz="2800" dirty="0">
                <a:solidFill>
                  <a:schemeClr val="bg1"/>
                </a:solidFill>
                <a:latin typeface="微软雅黑" panose="020B0503020204020204" charset="-122"/>
                <a:ea typeface="微软雅黑" panose="020B0503020204020204" charset="-122"/>
              </a:rPr>
              <a:t>4</a:t>
            </a:r>
          </a:p>
        </p:txBody>
      </p:sp>
      <p:grpSp>
        <p:nvGrpSpPr>
          <p:cNvPr id="6" name="组合 5"/>
          <p:cNvGrpSpPr/>
          <p:nvPr/>
        </p:nvGrpSpPr>
        <p:grpSpPr>
          <a:xfrm>
            <a:off x="4164965" y="3294698"/>
            <a:ext cx="3826510" cy="646430"/>
            <a:chOff x="6559" y="4866"/>
            <a:chExt cx="6026" cy="1018"/>
          </a:xfrm>
        </p:grpSpPr>
        <p:sp>
          <p:nvSpPr>
            <p:cNvPr id="7" name="文本框 11"/>
            <p:cNvSpPr txBox="1"/>
            <p:nvPr/>
          </p:nvSpPr>
          <p:spPr>
            <a:xfrm>
              <a:off x="7137" y="4866"/>
              <a:ext cx="4870" cy="1018"/>
            </a:xfrm>
            <a:prstGeom prst="rect">
              <a:avLst/>
            </a:prstGeom>
            <a:noFill/>
            <a:ln w="9525">
              <a:noFill/>
            </a:ln>
          </p:spPr>
          <p:txBody>
            <a:bodyPr wrap="square" anchor="t">
              <a:spAutoFit/>
            </a:bodyPr>
            <a:lstStyle/>
            <a:p>
              <a:pPr lvl="0" algn="ctr"/>
              <a:r>
                <a:rPr lang="zh-CN" altLang="en-US" sz="3600" dirty="0">
                  <a:solidFill>
                    <a:schemeClr val="tx1">
                      <a:lumMod val="85000"/>
                      <a:lumOff val="15000"/>
                    </a:schemeClr>
                  </a:solidFill>
                  <a:latin typeface="微软雅黑" panose="020B0503020204020204" charset="-122"/>
                  <a:ea typeface="微软雅黑" panose="020B0503020204020204" charset="-122"/>
                </a:rPr>
                <a:t>标题</a:t>
              </a:r>
            </a:p>
          </p:txBody>
        </p:sp>
        <p:sp>
          <p:nvSpPr>
            <p:cNvPr id="8" name="矩形 7"/>
            <p:cNvSpPr/>
            <p:nvPr/>
          </p:nvSpPr>
          <p:spPr>
            <a:xfrm>
              <a:off x="6559" y="5372"/>
              <a:ext cx="1062" cy="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9" name="矩形 8"/>
            <p:cNvSpPr/>
            <p:nvPr/>
          </p:nvSpPr>
          <p:spPr>
            <a:xfrm>
              <a:off x="11523" y="5372"/>
              <a:ext cx="1062" cy="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spTree>
    <p:extLst>
      <p:ext uri="{BB962C8B-B14F-4D97-AF65-F5344CB8AC3E}">
        <p14:creationId xmlns:p14="http://schemas.microsoft.com/office/powerpoint/2010/main" val="22983919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6000" y="542925"/>
            <a:ext cx="11520000" cy="177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27965" y="56515"/>
            <a:ext cx="1308100" cy="400110"/>
          </a:xfrm>
          <a:prstGeom prst="rect">
            <a:avLst/>
          </a:prstGeom>
          <a:solidFill>
            <a:srgbClr val="FFC000"/>
          </a:solidFill>
        </p:spPr>
        <p:txBody>
          <a:bodyPr wrap="square" rtlCol="0" anchor="t">
            <a:spAutoFit/>
          </a:bodyPr>
          <a:lstStyle/>
          <a:p>
            <a:pPr algn="ctr"/>
            <a:r>
              <a:rPr lang="zh-CN" altLang="en-US" sz="2000" b="1" dirty="0">
                <a:solidFill>
                  <a:schemeClr val="bg1"/>
                </a:solidFill>
                <a:latin typeface="微软雅黑" panose="020B0503020204020204" charset="-122"/>
                <a:ea typeface="微软雅黑" panose="020B0503020204020204" charset="-122"/>
                <a:sym typeface="宋体" panose="02010600030101010101" pitchFamily="2" charset="-122"/>
              </a:rPr>
              <a:t>标题</a:t>
            </a:r>
          </a:p>
        </p:txBody>
      </p:sp>
      <p:sp>
        <p:nvSpPr>
          <p:cNvPr id="6" name="矩形 5"/>
          <p:cNvSpPr/>
          <p:nvPr/>
        </p:nvSpPr>
        <p:spPr>
          <a:xfrm>
            <a:off x="7175326" y="2852936"/>
            <a:ext cx="1960108" cy="633956"/>
          </a:xfrm>
          <a:prstGeom prst="rect">
            <a:avLst/>
          </a:prstGeom>
        </p:spPr>
        <p:txBody>
          <a:bodyPr wrap="square">
            <a:spAutoFit/>
          </a:bodyPr>
          <a:lstStyle/>
          <a:p>
            <a:pPr>
              <a:lnSpc>
                <a:spcPct val="130000"/>
              </a:lnSpc>
              <a:defRPr/>
            </a:pPr>
            <a:r>
              <a:rPr lang="zh-CN" altLang="en-US" sz="3000" kern="0" dirty="0">
                <a:solidFill>
                  <a:srgbClr val="FFCF37"/>
                </a:solidFill>
                <a:latin typeface="微软雅黑" panose="020B0503020204020204" pitchFamily="34" charset="-122"/>
                <a:ea typeface="微软雅黑" panose="020B0503020204020204" pitchFamily="34" charset="-122"/>
              </a:rPr>
              <a:t>荣誉时刻</a:t>
            </a: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24954" y="980728"/>
            <a:ext cx="2150372" cy="2916444"/>
          </a:xfrm>
          <a:prstGeom prst="rect">
            <a:avLst/>
          </a:prstGeom>
          <a:effectLst>
            <a:outerShdw blurRad="76200" dir="13500000" sy="23000" kx="1200000" algn="br" rotWithShape="0">
              <a:prstClr val="black">
                <a:alpha val="20000"/>
              </a:prstClr>
            </a:outerShdw>
          </a:effectLst>
        </p:spPr>
      </p:pic>
      <p:sp>
        <p:nvSpPr>
          <p:cNvPr id="8" name="矩形 7"/>
          <p:cNvSpPr/>
          <p:nvPr/>
        </p:nvSpPr>
        <p:spPr>
          <a:xfrm>
            <a:off x="7191218" y="3364942"/>
            <a:ext cx="2710999" cy="553998"/>
          </a:xfrm>
          <a:prstGeom prst="rect">
            <a:avLst/>
          </a:prstGeom>
        </p:spPr>
        <p:txBody>
          <a:bodyPr wrap="none">
            <a:spAutoFit/>
          </a:bodyPr>
          <a:lstStyle/>
          <a:p>
            <a:r>
              <a:rPr lang="en-US" altLang="zh-CN" sz="3000" dirty="0">
                <a:solidFill>
                  <a:schemeClr val="bg1">
                    <a:lumMod val="50000"/>
                  </a:schemeClr>
                </a:solidFill>
                <a:latin typeface="微软雅黑" panose="020B0503020204020204" pitchFamily="34" charset="-122"/>
                <a:ea typeface="微软雅黑" panose="020B0503020204020204" pitchFamily="34" charset="-122"/>
              </a:rPr>
              <a:t>HONOR TIME</a:t>
            </a:r>
          </a:p>
        </p:txBody>
      </p:sp>
      <p:sp>
        <p:nvSpPr>
          <p:cNvPr id="9" name="矩形 8"/>
          <p:cNvSpPr/>
          <p:nvPr/>
        </p:nvSpPr>
        <p:spPr>
          <a:xfrm>
            <a:off x="910630" y="5087617"/>
            <a:ext cx="2509692" cy="549061"/>
          </a:xfrm>
          <a:prstGeom prst="rect">
            <a:avLst/>
          </a:prstGeom>
        </p:spPr>
        <p:txBody>
          <a:bodyPr wrap="square">
            <a:spAutoFit/>
          </a:bodyPr>
          <a:lstStyle/>
          <a:p>
            <a:pPr>
              <a:lnSpc>
                <a:spcPct val="13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点击输入文字点击输入文字点击输入文字点击输入文字点击输入文字</a:t>
            </a:r>
          </a:p>
        </p:txBody>
      </p:sp>
      <p:sp>
        <p:nvSpPr>
          <p:cNvPr id="10" name="平行四边形 9"/>
          <p:cNvSpPr/>
          <p:nvPr/>
        </p:nvSpPr>
        <p:spPr>
          <a:xfrm>
            <a:off x="1411598" y="4515583"/>
            <a:ext cx="1507757" cy="506292"/>
          </a:xfrm>
          <a:prstGeom prst="parallelogram">
            <a:avLst/>
          </a:prstGeom>
          <a:solidFill>
            <a:schemeClr val="bg1">
              <a:lumMod val="50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latin typeface="微软雅黑" panose="020B0503020204020204" pitchFamily="34" charset="-122"/>
                <a:ea typeface="微软雅黑" panose="020B0503020204020204" pitchFamily="34" charset="-122"/>
              </a:rPr>
              <a:t>2011</a:t>
            </a:r>
            <a:r>
              <a:rPr lang="zh-CN" altLang="en-US" dirty="0">
                <a:latin typeface="微软雅黑" panose="020B0503020204020204" pitchFamily="34" charset="-122"/>
                <a:ea typeface="微软雅黑" panose="020B0503020204020204" pitchFamily="34" charset="-122"/>
              </a:rPr>
              <a:t>年</a:t>
            </a:r>
          </a:p>
        </p:txBody>
      </p:sp>
      <p:sp>
        <p:nvSpPr>
          <p:cNvPr id="11" name="矩形 10"/>
          <p:cNvSpPr/>
          <p:nvPr/>
        </p:nvSpPr>
        <p:spPr>
          <a:xfrm>
            <a:off x="3496497" y="5087617"/>
            <a:ext cx="2509692" cy="53553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点击输入文字点击输入文字点击输入文字点击输入文字点击输入文字</a:t>
            </a:r>
          </a:p>
        </p:txBody>
      </p:sp>
      <p:sp>
        <p:nvSpPr>
          <p:cNvPr id="12" name="平行四边形 11"/>
          <p:cNvSpPr/>
          <p:nvPr/>
        </p:nvSpPr>
        <p:spPr>
          <a:xfrm>
            <a:off x="4008053" y="4515583"/>
            <a:ext cx="1507757" cy="506292"/>
          </a:xfrm>
          <a:prstGeom prst="parallelogram">
            <a:avLst/>
          </a:prstGeom>
          <a:solidFill>
            <a:srgbClr val="F2B8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latin typeface="微软雅黑" panose="020B0503020204020204" pitchFamily="34" charset="-122"/>
                <a:ea typeface="微软雅黑" panose="020B0503020204020204" pitchFamily="34" charset="-122"/>
              </a:rPr>
              <a:t>2013</a:t>
            </a:r>
            <a:r>
              <a:rPr lang="zh-CN" altLang="en-US" dirty="0">
                <a:latin typeface="微软雅黑" panose="020B0503020204020204" pitchFamily="34" charset="-122"/>
                <a:ea typeface="微软雅黑" panose="020B0503020204020204" pitchFamily="34" charset="-122"/>
              </a:rPr>
              <a:t>年</a:t>
            </a:r>
          </a:p>
        </p:txBody>
      </p:sp>
      <p:sp>
        <p:nvSpPr>
          <p:cNvPr id="13" name="矩形 12"/>
          <p:cNvSpPr/>
          <p:nvPr/>
        </p:nvSpPr>
        <p:spPr>
          <a:xfrm>
            <a:off x="6092595" y="5125717"/>
            <a:ext cx="2509692" cy="53553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点击输入文字点击输入文字点击输入文字点击输入文字点击输入文字</a:t>
            </a:r>
          </a:p>
        </p:txBody>
      </p:sp>
      <p:sp>
        <p:nvSpPr>
          <p:cNvPr id="14" name="平行四边形 13"/>
          <p:cNvSpPr/>
          <p:nvPr/>
        </p:nvSpPr>
        <p:spPr>
          <a:xfrm>
            <a:off x="6593563" y="4515583"/>
            <a:ext cx="1507757" cy="506292"/>
          </a:xfrm>
          <a:prstGeom prst="parallelogram">
            <a:avLst/>
          </a:prstGeom>
          <a:solidFill>
            <a:schemeClr val="bg1">
              <a:lumMod val="50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latin typeface="微软雅黑" panose="020B0503020204020204" pitchFamily="34" charset="-122"/>
                <a:ea typeface="微软雅黑" panose="020B0503020204020204" pitchFamily="34" charset="-122"/>
              </a:rPr>
              <a:t>2014</a:t>
            </a:r>
            <a:r>
              <a:rPr lang="zh-CN" altLang="en-US" dirty="0">
                <a:latin typeface="微软雅黑" panose="020B0503020204020204" pitchFamily="34" charset="-122"/>
                <a:ea typeface="微软雅黑" panose="020B0503020204020204" pitchFamily="34" charset="-122"/>
              </a:rPr>
              <a:t>年</a:t>
            </a:r>
          </a:p>
        </p:txBody>
      </p:sp>
      <p:sp>
        <p:nvSpPr>
          <p:cNvPr id="15" name="矩形 14"/>
          <p:cNvSpPr/>
          <p:nvPr/>
        </p:nvSpPr>
        <p:spPr>
          <a:xfrm>
            <a:off x="8746303" y="5125717"/>
            <a:ext cx="2509692" cy="53553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点击输入文字点击输入文字点击输入文字点击输入文字点击输入文字</a:t>
            </a:r>
          </a:p>
        </p:txBody>
      </p:sp>
      <p:sp>
        <p:nvSpPr>
          <p:cNvPr id="16" name="平行四边形 15"/>
          <p:cNvSpPr/>
          <p:nvPr/>
        </p:nvSpPr>
        <p:spPr>
          <a:xfrm>
            <a:off x="9247271" y="4515583"/>
            <a:ext cx="1507757" cy="506292"/>
          </a:xfrm>
          <a:prstGeom prst="parallelogram">
            <a:avLst/>
          </a:prstGeom>
          <a:solidFill>
            <a:srgbClr val="F2B8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latin typeface="微软雅黑" panose="020B0503020204020204" pitchFamily="34" charset="-122"/>
                <a:ea typeface="微软雅黑" panose="020B0503020204020204" pitchFamily="34" charset="-122"/>
              </a:rPr>
              <a:t>2016</a:t>
            </a:r>
            <a:r>
              <a:rPr lang="zh-CN" altLang="en-US" dirty="0">
                <a:latin typeface="微软雅黑" panose="020B0503020204020204" pitchFamily="34" charset="-122"/>
                <a:ea typeface="微软雅黑" panose="020B0503020204020204" pitchFamily="34" charset="-122"/>
              </a:rPr>
              <a:t>年</a:t>
            </a:r>
          </a:p>
        </p:txBody>
      </p:sp>
    </p:spTree>
    <p:extLst>
      <p:ext uri="{BB962C8B-B14F-4D97-AF65-F5344CB8AC3E}">
        <p14:creationId xmlns:p14="http://schemas.microsoft.com/office/powerpoint/2010/main" val="11656058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 presetClass="entr" presetSubtype="1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8"/>
                                        </p:tgtEl>
                                        <p:attrNameLst>
                                          <p:attrName>ppt_y</p:attrName>
                                        </p:attrNameLst>
                                      </p:cBhvr>
                                      <p:tavLst>
                                        <p:tav tm="0">
                                          <p:val>
                                            <p:strVal val="#ppt_y"/>
                                          </p:val>
                                        </p:tav>
                                        <p:tav tm="100000">
                                          <p:val>
                                            <p:strVal val="#ppt_y"/>
                                          </p:val>
                                        </p:tav>
                                      </p:tavLst>
                                    </p:anim>
                                    <p:anim calcmode="lin" valueType="num">
                                      <p:cBhvr>
                                        <p:cTn id="1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8"/>
                                        </p:tgtEl>
                                      </p:cBhvr>
                                    </p:animEffect>
                                  </p:childTnLst>
                                </p:cTn>
                              </p:par>
                            </p:childTnLst>
                          </p:cTn>
                        </p:par>
                        <p:par>
                          <p:cTn id="22" fill="hold">
                            <p:stCondLst>
                              <p:cond delay="2400"/>
                            </p:stCondLst>
                            <p:childTnLst>
                              <p:par>
                                <p:cTn id="23" presetID="2" presetClass="entr" presetSubtype="2"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2900"/>
                            </p:stCondLst>
                            <p:childTnLst>
                              <p:par>
                                <p:cTn id="28" presetID="14" presetClass="entr" presetSubtype="1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randombar(horizontal)">
                                      <p:cBhvr>
                                        <p:cTn id="30" dur="500"/>
                                        <p:tgtEl>
                                          <p:spTgt spid="9"/>
                                        </p:tgtEl>
                                      </p:cBhvr>
                                    </p:animEffect>
                                  </p:childTnLst>
                                </p:cTn>
                              </p:par>
                            </p:childTnLst>
                          </p:cTn>
                        </p:par>
                        <p:par>
                          <p:cTn id="31" fill="hold">
                            <p:stCondLst>
                              <p:cond delay="3400"/>
                            </p:stCondLst>
                            <p:childTnLst>
                              <p:par>
                                <p:cTn id="32" presetID="2" presetClass="entr" presetSubtype="2"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1+#ppt_w/2"/>
                                          </p:val>
                                        </p:tav>
                                        <p:tav tm="100000">
                                          <p:val>
                                            <p:strVal val="#ppt_x"/>
                                          </p:val>
                                        </p:tav>
                                      </p:tavLst>
                                    </p:anim>
                                    <p:anim calcmode="lin" valueType="num">
                                      <p:cBhvr additive="base">
                                        <p:cTn id="35" dur="500" fill="hold"/>
                                        <p:tgtEl>
                                          <p:spTgt spid="12"/>
                                        </p:tgtEl>
                                        <p:attrNameLst>
                                          <p:attrName>ppt_y</p:attrName>
                                        </p:attrNameLst>
                                      </p:cBhvr>
                                      <p:tavLst>
                                        <p:tav tm="0">
                                          <p:val>
                                            <p:strVal val="#ppt_y"/>
                                          </p:val>
                                        </p:tav>
                                        <p:tav tm="100000">
                                          <p:val>
                                            <p:strVal val="#ppt_y"/>
                                          </p:val>
                                        </p:tav>
                                      </p:tavLst>
                                    </p:anim>
                                  </p:childTnLst>
                                </p:cTn>
                              </p:par>
                            </p:childTnLst>
                          </p:cTn>
                        </p:par>
                        <p:par>
                          <p:cTn id="36" fill="hold">
                            <p:stCondLst>
                              <p:cond delay="3900"/>
                            </p:stCondLst>
                            <p:childTnLst>
                              <p:par>
                                <p:cTn id="37" presetID="14" presetClass="entr" presetSubtype="1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randombar(horizontal)">
                                      <p:cBhvr>
                                        <p:cTn id="39" dur="500"/>
                                        <p:tgtEl>
                                          <p:spTgt spid="11"/>
                                        </p:tgtEl>
                                      </p:cBhvr>
                                    </p:animEffect>
                                  </p:childTnLst>
                                </p:cTn>
                              </p:par>
                            </p:childTnLst>
                          </p:cTn>
                        </p:par>
                        <p:par>
                          <p:cTn id="40" fill="hold">
                            <p:stCondLst>
                              <p:cond delay="4400"/>
                            </p:stCondLst>
                            <p:childTnLst>
                              <p:par>
                                <p:cTn id="41" presetID="2" presetClass="entr" presetSubtype="2"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1+#ppt_w/2"/>
                                          </p:val>
                                        </p:tav>
                                        <p:tav tm="100000">
                                          <p:val>
                                            <p:strVal val="#ppt_x"/>
                                          </p:val>
                                        </p:tav>
                                      </p:tavLst>
                                    </p:anim>
                                    <p:anim calcmode="lin" valueType="num">
                                      <p:cBhvr additive="base">
                                        <p:cTn id="44" dur="500" fill="hold"/>
                                        <p:tgtEl>
                                          <p:spTgt spid="14"/>
                                        </p:tgtEl>
                                        <p:attrNameLst>
                                          <p:attrName>ppt_y</p:attrName>
                                        </p:attrNameLst>
                                      </p:cBhvr>
                                      <p:tavLst>
                                        <p:tav tm="0">
                                          <p:val>
                                            <p:strVal val="#ppt_y"/>
                                          </p:val>
                                        </p:tav>
                                        <p:tav tm="100000">
                                          <p:val>
                                            <p:strVal val="#ppt_y"/>
                                          </p:val>
                                        </p:tav>
                                      </p:tavLst>
                                    </p:anim>
                                  </p:childTnLst>
                                </p:cTn>
                              </p:par>
                            </p:childTnLst>
                          </p:cTn>
                        </p:par>
                        <p:par>
                          <p:cTn id="45" fill="hold">
                            <p:stCondLst>
                              <p:cond delay="4900"/>
                            </p:stCondLst>
                            <p:childTnLst>
                              <p:par>
                                <p:cTn id="46" presetID="14" presetClass="entr" presetSubtype="10" fill="hold" grpId="0"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randombar(horizontal)">
                                      <p:cBhvr>
                                        <p:cTn id="48" dur="500"/>
                                        <p:tgtEl>
                                          <p:spTgt spid="13"/>
                                        </p:tgtEl>
                                      </p:cBhvr>
                                    </p:animEffect>
                                  </p:childTnLst>
                                </p:cTn>
                              </p:par>
                            </p:childTnLst>
                          </p:cTn>
                        </p:par>
                        <p:par>
                          <p:cTn id="49" fill="hold">
                            <p:stCondLst>
                              <p:cond delay="5400"/>
                            </p:stCondLst>
                            <p:childTnLst>
                              <p:par>
                                <p:cTn id="50" presetID="2" presetClass="entr" presetSubtype="2"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1+#ppt_w/2"/>
                                          </p:val>
                                        </p:tav>
                                        <p:tav tm="100000">
                                          <p:val>
                                            <p:strVal val="#ppt_x"/>
                                          </p:val>
                                        </p:tav>
                                      </p:tavLst>
                                    </p:anim>
                                    <p:anim calcmode="lin" valueType="num">
                                      <p:cBhvr additive="base">
                                        <p:cTn id="53" dur="500" fill="hold"/>
                                        <p:tgtEl>
                                          <p:spTgt spid="16"/>
                                        </p:tgtEl>
                                        <p:attrNameLst>
                                          <p:attrName>ppt_y</p:attrName>
                                        </p:attrNameLst>
                                      </p:cBhvr>
                                      <p:tavLst>
                                        <p:tav tm="0">
                                          <p:val>
                                            <p:strVal val="#ppt_y"/>
                                          </p:val>
                                        </p:tav>
                                        <p:tav tm="100000">
                                          <p:val>
                                            <p:strVal val="#ppt_y"/>
                                          </p:val>
                                        </p:tav>
                                      </p:tavLst>
                                    </p:anim>
                                  </p:childTnLst>
                                </p:cTn>
                              </p:par>
                            </p:childTnLst>
                          </p:cTn>
                        </p:par>
                        <p:par>
                          <p:cTn id="54" fill="hold">
                            <p:stCondLst>
                              <p:cond delay="5900"/>
                            </p:stCondLst>
                            <p:childTnLst>
                              <p:par>
                                <p:cTn id="55" presetID="14" presetClass="entr" presetSubtype="10"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randombar(horizontal)">
                                      <p:cBhvr>
                                        <p:cTn id="5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animBg="1"/>
      <p:bldP spid="11" grpId="0"/>
      <p:bldP spid="12" grpId="0" animBg="1"/>
      <p:bldP spid="13" grpId="0"/>
      <p:bldP spid="14" grpId="0" animBg="1"/>
      <p:bldP spid="15" grpId="0"/>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6000" y="542925"/>
            <a:ext cx="11520000" cy="177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27965" y="56515"/>
            <a:ext cx="1308100" cy="400110"/>
          </a:xfrm>
          <a:prstGeom prst="rect">
            <a:avLst/>
          </a:prstGeom>
          <a:solidFill>
            <a:srgbClr val="FFC000"/>
          </a:solidFill>
        </p:spPr>
        <p:txBody>
          <a:bodyPr wrap="square" rtlCol="0" anchor="t">
            <a:spAutoFit/>
          </a:bodyPr>
          <a:lstStyle/>
          <a:p>
            <a:pPr algn="ctr"/>
            <a:r>
              <a:rPr lang="zh-CN" altLang="en-US" sz="2000" b="1" dirty="0">
                <a:solidFill>
                  <a:schemeClr val="bg1"/>
                </a:solidFill>
                <a:latin typeface="微软雅黑" panose="020B0503020204020204" charset="-122"/>
                <a:ea typeface="微软雅黑" panose="020B0503020204020204" charset="-122"/>
                <a:sym typeface="宋体" panose="02010600030101010101" pitchFamily="2" charset="-122"/>
              </a:rPr>
              <a:t>标题</a:t>
            </a:r>
          </a:p>
        </p:txBody>
      </p:sp>
      <p:sp>
        <p:nvSpPr>
          <p:cNvPr id="6" name="矩形 5"/>
          <p:cNvSpPr/>
          <p:nvPr/>
        </p:nvSpPr>
        <p:spPr>
          <a:xfrm>
            <a:off x="1936224" y="4706609"/>
            <a:ext cx="2213198" cy="369332"/>
          </a:xfrm>
          <a:prstGeom prst="rect">
            <a:avLst/>
          </a:prstGeom>
        </p:spPr>
        <p:txBody>
          <a:bodyPr wrap="square">
            <a:spAutoFit/>
          </a:bodyPr>
          <a:lstStyle/>
          <a:p>
            <a:pPr lvl="0"/>
            <a:r>
              <a:rPr lang="zh-CN" altLang="en-US" dirty="0">
                <a:solidFill>
                  <a:srgbClr val="FFCF37"/>
                </a:solidFill>
                <a:latin typeface="微软雅黑" panose="020B0503020204020204" pitchFamily="34" charset="-122"/>
                <a:ea typeface="微软雅黑" panose="020B0503020204020204" pitchFamily="34" charset="-122"/>
              </a:rPr>
              <a:t>请输入您的内容</a:t>
            </a:r>
          </a:p>
        </p:txBody>
      </p:sp>
      <p:sp>
        <p:nvSpPr>
          <p:cNvPr id="7" name="矩形 6"/>
          <p:cNvSpPr/>
          <p:nvPr/>
        </p:nvSpPr>
        <p:spPr>
          <a:xfrm>
            <a:off x="1533866" y="5087808"/>
            <a:ext cx="2615556" cy="609398"/>
          </a:xfrm>
          <a:prstGeom prst="rect">
            <a:avLst/>
          </a:prstGeom>
        </p:spPr>
        <p:txBody>
          <a:bodyPr wrap="square">
            <a:spAutoFit/>
          </a:bodyPr>
          <a:lstStyle/>
          <a:p>
            <a:pPr algn="ctr">
              <a:lnSpc>
                <a:spcPct val="12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可通过右键选择只保留文本来粘贴您的内容。</a:t>
            </a:r>
          </a:p>
        </p:txBody>
      </p:sp>
      <p:grpSp>
        <p:nvGrpSpPr>
          <p:cNvPr id="8" name="组合 7"/>
          <p:cNvGrpSpPr/>
          <p:nvPr/>
        </p:nvGrpSpPr>
        <p:grpSpPr>
          <a:xfrm>
            <a:off x="5778002" y="4253358"/>
            <a:ext cx="675771" cy="730450"/>
            <a:chOff x="5703888" y="3017838"/>
            <a:chExt cx="765175" cy="827088"/>
          </a:xfrm>
          <a:solidFill>
            <a:srgbClr val="FFC000"/>
          </a:solidFill>
        </p:grpSpPr>
        <p:sp>
          <p:nvSpPr>
            <p:cNvPr id="9" name="Freeform 230"/>
            <p:cNvSpPr/>
            <p:nvPr/>
          </p:nvSpPr>
          <p:spPr bwMode="auto">
            <a:xfrm>
              <a:off x="5867401" y="3390901"/>
              <a:ext cx="179388" cy="201613"/>
            </a:xfrm>
            <a:custGeom>
              <a:avLst/>
              <a:gdLst>
                <a:gd name="T0" fmla="*/ 42 w 47"/>
                <a:gd name="T1" fmla="*/ 19 h 53"/>
                <a:gd name="T2" fmla="*/ 33 w 47"/>
                <a:gd name="T3" fmla="*/ 49 h 53"/>
                <a:gd name="T4" fmla="*/ 5 w 47"/>
                <a:gd name="T5" fmla="*/ 34 h 53"/>
                <a:gd name="T6" fmla="*/ 14 w 47"/>
                <a:gd name="T7" fmla="*/ 4 h 53"/>
                <a:gd name="T8" fmla="*/ 42 w 47"/>
                <a:gd name="T9" fmla="*/ 19 h 53"/>
              </a:gdLst>
              <a:ahLst/>
              <a:cxnLst>
                <a:cxn ang="0">
                  <a:pos x="T0" y="T1"/>
                </a:cxn>
                <a:cxn ang="0">
                  <a:pos x="T2" y="T3"/>
                </a:cxn>
                <a:cxn ang="0">
                  <a:pos x="T4" y="T5"/>
                </a:cxn>
                <a:cxn ang="0">
                  <a:pos x="T6" y="T7"/>
                </a:cxn>
                <a:cxn ang="0">
                  <a:pos x="T8" y="T9"/>
                </a:cxn>
              </a:cxnLst>
              <a:rect l="0" t="0" r="r" b="b"/>
              <a:pathLst>
                <a:path w="47" h="53">
                  <a:moveTo>
                    <a:pt x="42" y="19"/>
                  </a:moveTo>
                  <a:cubicBezTo>
                    <a:pt x="47" y="32"/>
                    <a:pt x="43" y="45"/>
                    <a:pt x="33" y="49"/>
                  </a:cubicBezTo>
                  <a:cubicBezTo>
                    <a:pt x="23" y="53"/>
                    <a:pt x="11" y="47"/>
                    <a:pt x="5" y="34"/>
                  </a:cubicBezTo>
                  <a:cubicBezTo>
                    <a:pt x="0" y="22"/>
                    <a:pt x="4" y="8"/>
                    <a:pt x="14" y="4"/>
                  </a:cubicBezTo>
                  <a:cubicBezTo>
                    <a:pt x="24" y="0"/>
                    <a:pt x="37" y="7"/>
                    <a:pt x="4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231"/>
            <p:cNvSpPr/>
            <p:nvPr/>
          </p:nvSpPr>
          <p:spPr bwMode="auto">
            <a:xfrm>
              <a:off x="5703888" y="3490913"/>
              <a:ext cx="441325" cy="354013"/>
            </a:xfrm>
            <a:custGeom>
              <a:avLst/>
              <a:gdLst>
                <a:gd name="T0" fmla="*/ 110 w 116"/>
                <a:gd name="T1" fmla="*/ 79 h 93"/>
                <a:gd name="T2" fmla="*/ 101 w 116"/>
                <a:gd name="T3" fmla="*/ 38 h 93"/>
                <a:gd name="T4" fmla="*/ 89 w 116"/>
                <a:gd name="T5" fmla="*/ 29 h 93"/>
                <a:gd name="T6" fmla="*/ 84 w 116"/>
                <a:gd name="T7" fmla="*/ 28 h 93"/>
                <a:gd name="T8" fmla="*/ 89 w 116"/>
                <a:gd name="T9" fmla="*/ 35 h 93"/>
                <a:gd name="T10" fmla="*/ 83 w 116"/>
                <a:gd name="T11" fmla="*/ 40 h 93"/>
                <a:gd name="T12" fmla="*/ 87 w 116"/>
                <a:gd name="T13" fmla="*/ 48 h 93"/>
                <a:gd name="T14" fmla="*/ 79 w 116"/>
                <a:gd name="T15" fmla="*/ 93 h 93"/>
                <a:gd name="T16" fmla="*/ 79 w 116"/>
                <a:gd name="T17" fmla="*/ 93 h 93"/>
                <a:gd name="T18" fmla="*/ 79 w 116"/>
                <a:gd name="T19" fmla="*/ 93 h 93"/>
                <a:gd name="T20" fmla="*/ 79 w 116"/>
                <a:gd name="T21" fmla="*/ 93 h 93"/>
                <a:gd name="T22" fmla="*/ 79 w 116"/>
                <a:gd name="T23" fmla="*/ 93 h 93"/>
                <a:gd name="T24" fmla="*/ 64 w 116"/>
                <a:gd name="T25" fmla="*/ 50 h 93"/>
                <a:gd name="T26" fmla="*/ 66 w 116"/>
                <a:gd name="T27" fmla="*/ 42 h 93"/>
                <a:gd name="T28" fmla="*/ 60 w 116"/>
                <a:gd name="T29" fmla="*/ 37 h 93"/>
                <a:gd name="T30" fmla="*/ 63 w 116"/>
                <a:gd name="T31" fmla="*/ 29 h 93"/>
                <a:gd name="T32" fmla="*/ 34 w 116"/>
                <a:gd name="T33" fmla="*/ 34 h 93"/>
                <a:gd name="T34" fmla="*/ 44 w 116"/>
                <a:gd name="T35" fmla="*/ 9 h 93"/>
                <a:gd name="T36" fmla="*/ 17 w 116"/>
                <a:gd name="T37" fmla="*/ 0 h 93"/>
                <a:gd name="T38" fmla="*/ 5 w 116"/>
                <a:gd name="T39" fmla="*/ 43 h 93"/>
                <a:gd name="T40" fmla="*/ 4 w 116"/>
                <a:gd name="T41" fmla="*/ 46 h 93"/>
                <a:gd name="T42" fmla="*/ 3 w 116"/>
                <a:gd name="T43" fmla="*/ 47 h 93"/>
                <a:gd name="T44" fmla="*/ 3 w 116"/>
                <a:gd name="T45" fmla="*/ 48 h 93"/>
                <a:gd name="T46" fmla="*/ 3 w 116"/>
                <a:gd name="T47" fmla="*/ 48 h 93"/>
                <a:gd name="T48" fmla="*/ 3 w 116"/>
                <a:gd name="T49" fmla="*/ 48 h 93"/>
                <a:gd name="T50" fmla="*/ 3 w 116"/>
                <a:gd name="T51" fmla="*/ 48 h 93"/>
                <a:gd name="T52" fmla="*/ 18 w 116"/>
                <a:gd name="T53" fmla="*/ 64 h 93"/>
                <a:gd name="T54" fmla="*/ 18 w 116"/>
                <a:gd name="T55" fmla="*/ 64 h 93"/>
                <a:gd name="T56" fmla="*/ 18 w 116"/>
                <a:gd name="T57" fmla="*/ 64 h 93"/>
                <a:gd name="T58" fmla="*/ 23 w 116"/>
                <a:gd name="T59" fmla="*/ 62 h 93"/>
                <a:gd name="T60" fmla="*/ 34 w 116"/>
                <a:gd name="T61" fmla="*/ 59 h 93"/>
                <a:gd name="T62" fmla="*/ 41 w 116"/>
                <a:gd name="T63" fmla="*/ 57 h 93"/>
                <a:gd name="T64" fmla="*/ 43 w 116"/>
                <a:gd name="T65" fmla="*/ 93 h 93"/>
                <a:gd name="T66" fmla="*/ 89 w 116"/>
                <a:gd name="T67" fmla="*/ 93 h 93"/>
                <a:gd name="T68" fmla="*/ 99 w 116"/>
                <a:gd name="T69" fmla="*/ 93 h 93"/>
                <a:gd name="T70" fmla="*/ 116 w 116"/>
                <a:gd name="T71" fmla="*/ 93 h 93"/>
                <a:gd name="T72" fmla="*/ 110 w 116"/>
                <a:gd name="T73" fmla="*/ 7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6" h="93">
                  <a:moveTo>
                    <a:pt x="110" y="79"/>
                  </a:moveTo>
                  <a:cubicBezTo>
                    <a:pt x="106" y="69"/>
                    <a:pt x="104" y="51"/>
                    <a:pt x="101" y="38"/>
                  </a:cubicBezTo>
                  <a:cubicBezTo>
                    <a:pt x="100" y="32"/>
                    <a:pt x="96" y="29"/>
                    <a:pt x="89" y="29"/>
                  </a:cubicBezTo>
                  <a:cubicBezTo>
                    <a:pt x="88" y="29"/>
                    <a:pt x="85" y="28"/>
                    <a:pt x="84" y="28"/>
                  </a:cubicBezTo>
                  <a:cubicBezTo>
                    <a:pt x="89" y="35"/>
                    <a:pt x="89" y="35"/>
                    <a:pt x="89" y="35"/>
                  </a:cubicBezTo>
                  <a:cubicBezTo>
                    <a:pt x="83" y="40"/>
                    <a:pt x="83" y="40"/>
                    <a:pt x="83" y="40"/>
                  </a:cubicBezTo>
                  <a:cubicBezTo>
                    <a:pt x="87" y="48"/>
                    <a:pt x="87" y="48"/>
                    <a:pt x="87" y="48"/>
                  </a:cubicBezTo>
                  <a:cubicBezTo>
                    <a:pt x="79" y="93"/>
                    <a:pt x="79" y="93"/>
                    <a:pt x="79" y="93"/>
                  </a:cubicBezTo>
                  <a:cubicBezTo>
                    <a:pt x="79" y="93"/>
                    <a:pt x="79" y="93"/>
                    <a:pt x="79" y="93"/>
                  </a:cubicBezTo>
                  <a:cubicBezTo>
                    <a:pt x="79" y="93"/>
                    <a:pt x="79" y="93"/>
                    <a:pt x="79" y="93"/>
                  </a:cubicBezTo>
                  <a:cubicBezTo>
                    <a:pt x="79" y="93"/>
                    <a:pt x="79" y="93"/>
                    <a:pt x="79" y="93"/>
                  </a:cubicBezTo>
                  <a:cubicBezTo>
                    <a:pt x="79" y="93"/>
                    <a:pt x="79" y="93"/>
                    <a:pt x="79" y="93"/>
                  </a:cubicBezTo>
                  <a:cubicBezTo>
                    <a:pt x="64" y="50"/>
                    <a:pt x="64" y="50"/>
                    <a:pt x="64" y="50"/>
                  </a:cubicBezTo>
                  <a:cubicBezTo>
                    <a:pt x="66" y="42"/>
                    <a:pt x="66" y="42"/>
                    <a:pt x="66" y="42"/>
                  </a:cubicBezTo>
                  <a:cubicBezTo>
                    <a:pt x="60" y="37"/>
                    <a:pt x="60" y="37"/>
                    <a:pt x="60" y="37"/>
                  </a:cubicBezTo>
                  <a:cubicBezTo>
                    <a:pt x="63" y="29"/>
                    <a:pt x="63" y="29"/>
                    <a:pt x="63" y="29"/>
                  </a:cubicBezTo>
                  <a:cubicBezTo>
                    <a:pt x="56" y="29"/>
                    <a:pt x="34" y="34"/>
                    <a:pt x="34" y="34"/>
                  </a:cubicBezTo>
                  <a:cubicBezTo>
                    <a:pt x="44" y="9"/>
                    <a:pt x="44" y="9"/>
                    <a:pt x="44" y="9"/>
                  </a:cubicBezTo>
                  <a:cubicBezTo>
                    <a:pt x="35" y="5"/>
                    <a:pt x="26" y="2"/>
                    <a:pt x="17" y="0"/>
                  </a:cubicBezTo>
                  <a:cubicBezTo>
                    <a:pt x="5" y="43"/>
                    <a:pt x="5" y="43"/>
                    <a:pt x="5" y="43"/>
                  </a:cubicBezTo>
                  <a:cubicBezTo>
                    <a:pt x="4" y="46"/>
                    <a:pt x="4" y="46"/>
                    <a:pt x="4" y="46"/>
                  </a:cubicBezTo>
                  <a:cubicBezTo>
                    <a:pt x="3" y="47"/>
                    <a:pt x="3" y="47"/>
                    <a:pt x="3" y="47"/>
                  </a:cubicBezTo>
                  <a:cubicBezTo>
                    <a:pt x="3" y="48"/>
                    <a:pt x="3" y="48"/>
                    <a:pt x="3" y="48"/>
                  </a:cubicBezTo>
                  <a:cubicBezTo>
                    <a:pt x="3" y="48"/>
                    <a:pt x="3" y="48"/>
                    <a:pt x="3" y="48"/>
                  </a:cubicBezTo>
                  <a:cubicBezTo>
                    <a:pt x="3" y="48"/>
                    <a:pt x="3" y="48"/>
                    <a:pt x="3" y="48"/>
                  </a:cubicBezTo>
                  <a:cubicBezTo>
                    <a:pt x="3" y="48"/>
                    <a:pt x="3" y="48"/>
                    <a:pt x="3" y="48"/>
                  </a:cubicBezTo>
                  <a:cubicBezTo>
                    <a:pt x="0" y="45"/>
                    <a:pt x="31" y="78"/>
                    <a:pt x="18" y="64"/>
                  </a:cubicBezTo>
                  <a:cubicBezTo>
                    <a:pt x="18" y="64"/>
                    <a:pt x="18" y="64"/>
                    <a:pt x="18" y="64"/>
                  </a:cubicBezTo>
                  <a:cubicBezTo>
                    <a:pt x="18" y="64"/>
                    <a:pt x="18" y="64"/>
                    <a:pt x="18" y="64"/>
                  </a:cubicBezTo>
                  <a:cubicBezTo>
                    <a:pt x="23" y="62"/>
                    <a:pt x="23" y="62"/>
                    <a:pt x="23" y="62"/>
                  </a:cubicBezTo>
                  <a:cubicBezTo>
                    <a:pt x="34" y="59"/>
                    <a:pt x="34" y="59"/>
                    <a:pt x="34" y="59"/>
                  </a:cubicBezTo>
                  <a:cubicBezTo>
                    <a:pt x="41" y="57"/>
                    <a:pt x="41" y="57"/>
                    <a:pt x="41" y="57"/>
                  </a:cubicBezTo>
                  <a:cubicBezTo>
                    <a:pt x="41" y="69"/>
                    <a:pt x="42" y="81"/>
                    <a:pt x="43" y="93"/>
                  </a:cubicBezTo>
                  <a:cubicBezTo>
                    <a:pt x="89" y="93"/>
                    <a:pt x="89" y="93"/>
                    <a:pt x="89" y="93"/>
                  </a:cubicBezTo>
                  <a:cubicBezTo>
                    <a:pt x="99" y="93"/>
                    <a:pt x="99" y="93"/>
                    <a:pt x="99" y="93"/>
                  </a:cubicBezTo>
                  <a:cubicBezTo>
                    <a:pt x="116" y="93"/>
                    <a:pt x="116" y="93"/>
                    <a:pt x="116" y="93"/>
                  </a:cubicBezTo>
                  <a:lnTo>
                    <a:pt x="110"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232"/>
            <p:cNvSpPr/>
            <p:nvPr/>
          </p:nvSpPr>
          <p:spPr bwMode="auto">
            <a:xfrm>
              <a:off x="6005513" y="3840163"/>
              <a:ext cx="0" cy="4763"/>
            </a:xfrm>
            <a:custGeom>
              <a:avLst/>
              <a:gdLst>
                <a:gd name="T0" fmla="*/ 3 h 3"/>
                <a:gd name="T1" fmla="*/ 0 h 3"/>
                <a:gd name="T2" fmla="*/ 3 h 3"/>
                <a:gd name="T3" fmla="*/ 0 h 3"/>
                <a:gd name="T4" fmla="*/ 3 h 3"/>
              </a:gdLst>
              <a:ahLst/>
              <a:cxnLst>
                <a:cxn ang="0">
                  <a:pos x="0" y="T0"/>
                </a:cxn>
                <a:cxn ang="0">
                  <a:pos x="0" y="T1"/>
                </a:cxn>
                <a:cxn ang="0">
                  <a:pos x="0" y="T2"/>
                </a:cxn>
                <a:cxn ang="0">
                  <a:pos x="0" y="T3"/>
                </a:cxn>
                <a:cxn ang="0">
                  <a:pos x="0" y="T4"/>
                </a:cxn>
              </a:cxnLst>
              <a:rect l="0" t="0" r="r" b="b"/>
              <a:pathLst>
                <a:path h="3">
                  <a:moveTo>
                    <a:pt x="0" y="3"/>
                  </a:moveTo>
                  <a:lnTo>
                    <a:pt x="0" y="0"/>
                  </a:lnTo>
                  <a:lnTo>
                    <a:pt x="0" y="3"/>
                  </a:lnTo>
                  <a:lnTo>
                    <a:pt x="0"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233"/>
            <p:cNvSpPr/>
            <p:nvPr/>
          </p:nvSpPr>
          <p:spPr bwMode="auto">
            <a:xfrm>
              <a:off x="5973763" y="3597276"/>
              <a:ext cx="26988" cy="57150"/>
            </a:xfrm>
            <a:custGeom>
              <a:avLst/>
              <a:gdLst>
                <a:gd name="T0" fmla="*/ 12 w 17"/>
                <a:gd name="T1" fmla="*/ 0 h 36"/>
                <a:gd name="T2" fmla="*/ 17 w 17"/>
                <a:gd name="T3" fmla="*/ 21 h 36"/>
                <a:gd name="T4" fmla="*/ 10 w 17"/>
                <a:gd name="T5" fmla="*/ 36 h 36"/>
                <a:gd name="T6" fmla="*/ 0 w 17"/>
                <a:gd name="T7" fmla="*/ 21 h 36"/>
                <a:gd name="T8" fmla="*/ 3 w 17"/>
                <a:gd name="T9" fmla="*/ 0 h 36"/>
                <a:gd name="T10" fmla="*/ 12 w 17"/>
                <a:gd name="T11" fmla="*/ 0 h 36"/>
              </a:gdLst>
              <a:ahLst/>
              <a:cxnLst>
                <a:cxn ang="0">
                  <a:pos x="T0" y="T1"/>
                </a:cxn>
                <a:cxn ang="0">
                  <a:pos x="T2" y="T3"/>
                </a:cxn>
                <a:cxn ang="0">
                  <a:pos x="T4" y="T5"/>
                </a:cxn>
                <a:cxn ang="0">
                  <a:pos x="T6" y="T7"/>
                </a:cxn>
                <a:cxn ang="0">
                  <a:pos x="T8" y="T9"/>
                </a:cxn>
                <a:cxn ang="0">
                  <a:pos x="T10" y="T11"/>
                </a:cxn>
              </a:cxnLst>
              <a:rect l="0" t="0" r="r" b="b"/>
              <a:pathLst>
                <a:path w="17" h="36">
                  <a:moveTo>
                    <a:pt x="12" y="0"/>
                  </a:moveTo>
                  <a:lnTo>
                    <a:pt x="17" y="21"/>
                  </a:lnTo>
                  <a:lnTo>
                    <a:pt x="10" y="36"/>
                  </a:lnTo>
                  <a:lnTo>
                    <a:pt x="0" y="21"/>
                  </a:lnTo>
                  <a:lnTo>
                    <a:pt x="3" y="0"/>
                  </a:ln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234"/>
            <p:cNvSpPr/>
            <p:nvPr/>
          </p:nvSpPr>
          <p:spPr bwMode="auto">
            <a:xfrm>
              <a:off x="5978526" y="3635376"/>
              <a:ext cx="41275" cy="209550"/>
            </a:xfrm>
            <a:custGeom>
              <a:avLst/>
              <a:gdLst>
                <a:gd name="T0" fmla="*/ 12 w 26"/>
                <a:gd name="T1" fmla="*/ 0 h 132"/>
                <a:gd name="T2" fmla="*/ 26 w 26"/>
                <a:gd name="T3" fmla="*/ 129 h 132"/>
                <a:gd name="T4" fmla="*/ 17 w 26"/>
                <a:gd name="T5" fmla="*/ 132 h 132"/>
                <a:gd name="T6" fmla="*/ 7 w 26"/>
                <a:gd name="T7" fmla="*/ 132 h 132"/>
                <a:gd name="T8" fmla="*/ 0 w 26"/>
                <a:gd name="T9" fmla="*/ 0 h 132"/>
                <a:gd name="T10" fmla="*/ 12 w 26"/>
                <a:gd name="T11" fmla="*/ 0 h 132"/>
              </a:gdLst>
              <a:ahLst/>
              <a:cxnLst>
                <a:cxn ang="0">
                  <a:pos x="T0" y="T1"/>
                </a:cxn>
                <a:cxn ang="0">
                  <a:pos x="T2" y="T3"/>
                </a:cxn>
                <a:cxn ang="0">
                  <a:pos x="T4" y="T5"/>
                </a:cxn>
                <a:cxn ang="0">
                  <a:pos x="T6" y="T7"/>
                </a:cxn>
                <a:cxn ang="0">
                  <a:pos x="T8" y="T9"/>
                </a:cxn>
                <a:cxn ang="0">
                  <a:pos x="T10" y="T11"/>
                </a:cxn>
              </a:cxnLst>
              <a:rect l="0" t="0" r="r" b="b"/>
              <a:pathLst>
                <a:path w="26" h="132">
                  <a:moveTo>
                    <a:pt x="12" y="0"/>
                  </a:moveTo>
                  <a:lnTo>
                    <a:pt x="26" y="129"/>
                  </a:lnTo>
                  <a:lnTo>
                    <a:pt x="17" y="132"/>
                  </a:lnTo>
                  <a:lnTo>
                    <a:pt x="7" y="132"/>
                  </a:lnTo>
                  <a:lnTo>
                    <a:pt x="0" y="0"/>
                  </a:ln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35"/>
            <p:cNvSpPr/>
            <p:nvPr/>
          </p:nvSpPr>
          <p:spPr bwMode="auto">
            <a:xfrm>
              <a:off x="6115051" y="3230563"/>
              <a:ext cx="133350" cy="266700"/>
            </a:xfrm>
            <a:custGeom>
              <a:avLst/>
              <a:gdLst>
                <a:gd name="T0" fmla="*/ 10 w 35"/>
                <a:gd name="T1" fmla="*/ 45 h 70"/>
                <a:gd name="T2" fmla="*/ 18 w 35"/>
                <a:gd name="T3" fmla="*/ 53 h 70"/>
                <a:gd name="T4" fmla="*/ 25 w 35"/>
                <a:gd name="T5" fmla="*/ 46 h 70"/>
                <a:gd name="T6" fmla="*/ 17 w 35"/>
                <a:gd name="T7" fmla="*/ 38 h 70"/>
                <a:gd name="T8" fmla="*/ 6 w 35"/>
                <a:gd name="T9" fmla="*/ 34 h 70"/>
                <a:gd name="T10" fmla="*/ 0 w 35"/>
                <a:gd name="T11" fmla="*/ 22 h 70"/>
                <a:gd name="T12" fmla="*/ 13 w 35"/>
                <a:gd name="T13" fmla="*/ 7 h 70"/>
                <a:gd name="T14" fmla="*/ 13 w 35"/>
                <a:gd name="T15" fmla="*/ 0 h 70"/>
                <a:gd name="T16" fmla="*/ 21 w 35"/>
                <a:gd name="T17" fmla="*/ 0 h 70"/>
                <a:gd name="T18" fmla="*/ 21 w 35"/>
                <a:gd name="T19" fmla="*/ 8 h 70"/>
                <a:gd name="T20" fmla="*/ 26 w 35"/>
                <a:gd name="T21" fmla="*/ 11 h 70"/>
                <a:gd name="T22" fmla="*/ 26 w 35"/>
                <a:gd name="T23" fmla="*/ 8 h 70"/>
                <a:gd name="T24" fmla="*/ 32 w 35"/>
                <a:gd name="T25" fmla="*/ 8 h 70"/>
                <a:gd name="T26" fmla="*/ 32 w 35"/>
                <a:gd name="T27" fmla="*/ 22 h 70"/>
                <a:gd name="T28" fmla="*/ 24 w 35"/>
                <a:gd name="T29" fmla="*/ 22 h 70"/>
                <a:gd name="T30" fmla="*/ 17 w 35"/>
                <a:gd name="T31" fmla="*/ 16 h 70"/>
                <a:gd name="T32" fmla="*/ 10 w 35"/>
                <a:gd name="T33" fmla="*/ 22 h 70"/>
                <a:gd name="T34" fmla="*/ 18 w 35"/>
                <a:gd name="T35" fmla="*/ 29 h 70"/>
                <a:gd name="T36" fmla="*/ 29 w 35"/>
                <a:gd name="T37" fmla="*/ 33 h 70"/>
                <a:gd name="T38" fmla="*/ 35 w 35"/>
                <a:gd name="T39" fmla="*/ 46 h 70"/>
                <a:gd name="T40" fmla="*/ 21 w 35"/>
                <a:gd name="T41" fmla="*/ 62 h 70"/>
                <a:gd name="T42" fmla="*/ 21 w 35"/>
                <a:gd name="T43" fmla="*/ 70 h 70"/>
                <a:gd name="T44" fmla="*/ 13 w 35"/>
                <a:gd name="T45" fmla="*/ 70 h 70"/>
                <a:gd name="T46" fmla="*/ 13 w 35"/>
                <a:gd name="T47" fmla="*/ 61 h 70"/>
                <a:gd name="T48" fmla="*/ 13 w 35"/>
                <a:gd name="T49" fmla="*/ 61 h 70"/>
                <a:gd name="T50" fmla="*/ 8 w 35"/>
                <a:gd name="T51" fmla="*/ 58 h 70"/>
                <a:gd name="T52" fmla="*/ 8 w 35"/>
                <a:gd name="T53" fmla="*/ 61 h 70"/>
                <a:gd name="T54" fmla="*/ 1 w 35"/>
                <a:gd name="T55" fmla="*/ 61 h 70"/>
                <a:gd name="T56" fmla="*/ 1 w 35"/>
                <a:gd name="T57" fmla="*/ 45 h 70"/>
                <a:gd name="T58" fmla="*/ 10 w 35"/>
                <a:gd name="T59" fmla="*/ 4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70">
                  <a:moveTo>
                    <a:pt x="10" y="45"/>
                  </a:moveTo>
                  <a:cubicBezTo>
                    <a:pt x="10" y="50"/>
                    <a:pt x="13" y="53"/>
                    <a:pt x="18" y="53"/>
                  </a:cubicBezTo>
                  <a:cubicBezTo>
                    <a:pt x="22" y="53"/>
                    <a:pt x="25" y="51"/>
                    <a:pt x="25" y="46"/>
                  </a:cubicBezTo>
                  <a:cubicBezTo>
                    <a:pt x="25" y="41"/>
                    <a:pt x="21" y="40"/>
                    <a:pt x="17" y="38"/>
                  </a:cubicBezTo>
                  <a:cubicBezTo>
                    <a:pt x="14" y="37"/>
                    <a:pt x="9" y="36"/>
                    <a:pt x="6" y="34"/>
                  </a:cubicBezTo>
                  <a:cubicBezTo>
                    <a:pt x="2" y="31"/>
                    <a:pt x="0" y="27"/>
                    <a:pt x="0" y="22"/>
                  </a:cubicBezTo>
                  <a:cubicBezTo>
                    <a:pt x="0" y="15"/>
                    <a:pt x="6" y="8"/>
                    <a:pt x="13" y="7"/>
                  </a:cubicBezTo>
                  <a:cubicBezTo>
                    <a:pt x="13" y="0"/>
                    <a:pt x="13" y="0"/>
                    <a:pt x="13" y="0"/>
                  </a:cubicBezTo>
                  <a:cubicBezTo>
                    <a:pt x="21" y="0"/>
                    <a:pt x="21" y="0"/>
                    <a:pt x="21" y="0"/>
                  </a:cubicBezTo>
                  <a:cubicBezTo>
                    <a:pt x="21" y="8"/>
                    <a:pt x="21" y="8"/>
                    <a:pt x="21" y="8"/>
                  </a:cubicBezTo>
                  <a:cubicBezTo>
                    <a:pt x="23" y="8"/>
                    <a:pt x="24" y="9"/>
                    <a:pt x="26" y="11"/>
                  </a:cubicBezTo>
                  <a:cubicBezTo>
                    <a:pt x="26" y="8"/>
                    <a:pt x="26" y="8"/>
                    <a:pt x="26" y="8"/>
                  </a:cubicBezTo>
                  <a:cubicBezTo>
                    <a:pt x="32" y="8"/>
                    <a:pt x="32" y="8"/>
                    <a:pt x="32" y="8"/>
                  </a:cubicBezTo>
                  <a:cubicBezTo>
                    <a:pt x="32" y="22"/>
                    <a:pt x="32" y="22"/>
                    <a:pt x="32" y="22"/>
                  </a:cubicBezTo>
                  <a:cubicBezTo>
                    <a:pt x="24" y="22"/>
                    <a:pt x="24" y="22"/>
                    <a:pt x="24" y="22"/>
                  </a:cubicBezTo>
                  <a:cubicBezTo>
                    <a:pt x="24" y="18"/>
                    <a:pt x="21" y="16"/>
                    <a:pt x="17" y="16"/>
                  </a:cubicBezTo>
                  <a:cubicBezTo>
                    <a:pt x="13" y="16"/>
                    <a:pt x="10" y="18"/>
                    <a:pt x="10" y="22"/>
                  </a:cubicBezTo>
                  <a:cubicBezTo>
                    <a:pt x="10" y="26"/>
                    <a:pt x="14" y="28"/>
                    <a:pt x="18" y="29"/>
                  </a:cubicBezTo>
                  <a:cubicBezTo>
                    <a:pt x="21" y="30"/>
                    <a:pt x="26" y="31"/>
                    <a:pt x="29" y="33"/>
                  </a:cubicBezTo>
                  <a:cubicBezTo>
                    <a:pt x="33" y="36"/>
                    <a:pt x="35" y="41"/>
                    <a:pt x="35" y="46"/>
                  </a:cubicBezTo>
                  <a:cubicBezTo>
                    <a:pt x="35" y="54"/>
                    <a:pt x="29" y="61"/>
                    <a:pt x="21" y="62"/>
                  </a:cubicBezTo>
                  <a:cubicBezTo>
                    <a:pt x="21" y="70"/>
                    <a:pt x="21" y="70"/>
                    <a:pt x="21" y="70"/>
                  </a:cubicBezTo>
                  <a:cubicBezTo>
                    <a:pt x="13" y="70"/>
                    <a:pt x="13" y="70"/>
                    <a:pt x="13" y="70"/>
                  </a:cubicBezTo>
                  <a:cubicBezTo>
                    <a:pt x="13" y="61"/>
                    <a:pt x="13" y="61"/>
                    <a:pt x="13" y="61"/>
                  </a:cubicBezTo>
                  <a:cubicBezTo>
                    <a:pt x="13" y="61"/>
                    <a:pt x="13" y="61"/>
                    <a:pt x="13" y="61"/>
                  </a:cubicBezTo>
                  <a:cubicBezTo>
                    <a:pt x="11" y="60"/>
                    <a:pt x="10" y="59"/>
                    <a:pt x="8" y="58"/>
                  </a:cubicBezTo>
                  <a:cubicBezTo>
                    <a:pt x="8" y="61"/>
                    <a:pt x="8" y="61"/>
                    <a:pt x="8" y="61"/>
                  </a:cubicBezTo>
                  <a:cubicBezTo>
                    <a:pt x="1" y="61"/>
                    <a:pt x="1" y="61"/>
                    <a:pt x="1" y="61"/>
                  </a:cubicBezTo>
                  <a:cubicBezTo>
                    <a:pt x="1" y="45"/>
                    <a:pt x="1" y="45"/>
                    <a:pt x="1" y="45"/>
                  </a:cubicBezTo>
                  <a:lnTo>
                    <a:pt x="10"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Rectangle 236"/>
            <p:cNvSpPr>
              <a:spLocks noChangeArrowheads="1"/>
            </p:cNvSpPr>
            <p:nvPr/>
          </p:nvSpPr>
          <p:spPr bwMode="auto">
            <a:xfrm>
              <a:off x="6099176" y="3559176"/>
              <a:ext cx="1524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 name="Freeform 237"/>
            <p:cNvSpPr>
              <a:spLocks noEditPoints="1"/>
            </p:cNvSpPr>
            <p:nvPr/>
          </p:nvSpPr>
          <p:spPr bwMode="auto">
            <a:xfrm>
              <a:off x="6019801" y="3159126"/>
              <a:ext cx="315913" cy="381000"/>
            </a:xfrm>
            <a:custGeom>
              <a:avLst/>
              <a:gdLst>
                <a:gd name="T0" fmla="*/ 83 w 83"/>
                <a:gd name="T1" fmla="*/ 41 h 100"/>
                <a:gd name="T2" fmla="*/ 41 w 83"/>
                <a:gd name="T3" fmla="*/ 0 h 100"/>
                <a:gd name="T4" fmla="*/ 0 w 83"/>
                <a:gd name="T5" fmla="*/ 41 h 100"/>
                <a:gd name="T6" fmla="*/ 0 w 83"/>
                <a:gd name="T7" fmla="*/ 45 h 100"/>
                <a:gd name="T8" fmla="*/ 16 w 83"/>
                <a:gd name="T9" fmla="*/ 82 h 100"/>
                <a:gd name="T10" fmla="*/ 19 w 83"/>
                <a:gd name="T11" fmla="*/ 100 h 100"/>
                <a:gd name="T12" fmla="*/ 38 w 83"/>
                <a:gd name="T13" fmla="*/ 100 h 100"/>
                <a:gd name="T14" fmla="*/ 44 w 83"/>
                <a:gd name="T15" fmla="*/ 100 h 100"/>
                <a:gd name="T16" fmla="*/ 63 w 83"/>
                <a:gd name="T17" fmla="*/ 100 h 100"/>
                <a:gd name="T18" fmla="*/ 66 w 83"/>
                <a:gd name="T19" fmla="*/ 82 h 100"/>
                <a:gd name="T20" fmla="*/ 82 w 83"/>
                <a:gd name="T21" fmla="*/ 45 h 100"/>
                <a:gd name="T22" fmla="*/ 83 w 83"/>
                <a:gd name="T23" fmla="*/ 41 h 100"/>
                <a:gd name="T24" fmla="*/ 75 w 83"/>
                <a:gd name="T25" fmla="*/ 43 h 100"/>
                <a:gd name="T26" fmla="*/ 75 w 83"/>
                <a:gd name="T27" fmla="*/ 48 h 100"/>
                <a:gd name="T28" fmla="*/ 75 w 83"/>
                <a:gd name="T29" fmla="*/ 48 h 100"/>
                <a:gd name="T30" fmla="*/ 60 w 83"/>
                <a:gd name="T31" fmla="*/ 77 h 100"/>
                <a:gd name="T32" fmla="*/ 56 w 83"/>
                <a:gd name="T33" fmla="*/ 93 h 100"/>
                <a:gd name="T34" fmla="*/ 27 w 83"/>
                <a:gd name="T35" fmla="*/ 93 h 100"/>
                <a:gd name="T36" fmla="*/ 22 w 83"/>
                <a:gd name="T37" fmla="*/ 78 h 100"/>
                <a:gd name="T38" fmla="*/ 7 w 83"/>
                <a:gd name="T39" fmla="*/ 48 h 100"/>
                <a:gd name="T40" fmla="*/ 8 w 83"/>
                <a:gd name="T41" fmla="*/ 48 h 100"/>
                <a:gd name="T42" fmla="*/ 7 w 83"/>
                <a:gd name="T43" fmla="*/ 43 h 100"/>
                <a:gd name="T44" fmla="*/ 7 w 83"/>
                <a:gd name="T45" fmla="*/ 41 h 100"/>
                <a:gd name="T46" fmla="*/ 41 w 83"/>
                <a:gd name="T47" fmla="*/ 7 h 100"/>
                <a:gd name="T48" fmla="*/ 75 w 83"/>
                <a:gd name="T49" fmla="*/ 41 h 100"/>
                <a:gd name="T50" fmla="*/ 75 w 83"/>
                <a:gd name="T51" fmla="*/ 4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3" h="100">
                  <a:moveTo>
                    <a:pt x="83" y="41"/>
                  </a:moveTo>
                  <a:cubicBezTo>
                    <a:pt x="83" y="18"/>
                    <a:pt x="64" y="0"/>
                    <a:pt x="41" y="0"/>
                  </a:cubicBezTo>
                  <a:cubicBezTo>
                    <a:pt x="18" y="0"/>
                    <a:pt x="0" y="18"/>
                    <a:pt x="0" y="41"/>
                  </a:cubicBezTo>
                  <a:cubicBezTo>
                    <a:pt x="0" y="43"/>
                    <a:pt x="0" y="44"/>
                    <a:pt x="0" y="45"/>
                  </a:cubicBezTo>
                  <a:cubicBezTo>
                    <a:pt x="0" y="46"/>
                    <a:pt x="1" y="62"/>
                    <a:pt x="16" y="82"/>
                  </a:cubicBezTo>
                  <a:cubicBezTo>
                    <a:pt x="21" y="88"/>
                    <a:pt x="19" y="100"/>
                    <a:pt x="19" y="100"/>
                  </a:cubicBezTo>
                  <a:cubicBezTo>
                    <a:pt x="25" y="100"/>
                    <a:pt x="32" y="100"/>
                    <a:pt x="38" y="100"/>
                  </a:cubicBezTo>
                  <a:cubicBezTo>
                    <a:pt x="40" y="100"/>
                    <a:pt x="42" y="100"/>
                    <a:pt x="44" y="100"/>
                  </a:cubicBezTo>
                  <a:cubicBezTo>
                    <a:pt x="51" y="100"/>
                    <a:pt x="57" y="100"/>
                    <a:pt x="63" y="100"/>
                  </a:cubicBezTo>
                  <a:cubicBezTo>
                    <a:pt x="63" y="100"/>
                    <a:pt x="61" y="88"/>
                    <a:pt x="66" y="82"/>
                  </a:cubicBezTo>
                  <a:cubicBezTo>
                    <a:pt x="82" y="62"/>
                    <a:pt x="83" y="46"/>
                    <a:pt x="82" y="45"/>
                  </a:cubicBezTo>
                  <a:cubicBezTo>
                    <a:pt x="82" y="44"/>
                    <a:pt x="83" y="43"/>
                    <a:pt x="83" y="41"/>
                  </a:cubicBezTo>
                  <a:close/>
                  <a:moveTo>
                    <a:pt x="75" y="43"/>
                  </a:moveTo>
                  <a:cubicBezTo>
                    <a:pt x="75" y="48"/>
                    <a:pt x="75" y="48"/>
                    <a:pt x="75" y="48"/>
                  </a:cubicBezTo>
                  <a:cubicBezTo>
                    <a:pt x="75" y="48"/>
                    <a:pt x="75" y="48"/>
                    <a:pt x="75" y="48"/>
                  </a:cubicBezTo>
                  <a:cubicBezTo>
                    <a:pt x="74" y="52"/>
                    <a:pt x="71" y="63"/>
                    <a:pt x="60" y="77"/>
                  </a:cubicBezTo>
                  <a:cubicBezTo>
                    <a:pt x="57" y="82"/>
                    <a:pt x="56" y="88"/>
                    <a:pt x="56" y="93"/>
                  </a:cubicBezTo>
                  <a:cubicBezTo>
                    <a:pt x="27" y="93"/>
                    <a:pt x="27" y="93"/>
                    <a:pt x="27" y="93"/>
                  </a:cubicBezTo>
                  <a:cubicBezTo>
                    <a:pt x="26" y="88"/>
                    <a:pt x="25" y="82"/>
                    <a:pt x="22" y="78"/>
                  </a:cubicBezTo>
                  <a:cubicBezTo>
                    <a:pt x="11" y="63"/>
                    <a:pt x="8" y="52"/>
                    <a:pt x="7" y="48"/>
                  </a:cubicBezTo>
                  <a:cubicBezTo>
                    <a:pt x="8" y="48"/>
                    <a:pt x="8" y="48"/>
                    <a:pt x="8" y="48"/>
                  </a:cubicBezTo>
                  <a:cubicBezTo>
                    <a:pt x="7" y="43"/>
                    <a:pt x="7" y="43"/>
                    <a:pt x="7" y="43"/>
                  </a:cubicBezTo>
                  <a:cubicBezTo>
                    <a:pt x="7" y="42"/>
                    <a:pt x="7" y="42"/>
                    <a:pt x="7" y="41"/>
                  </a:cubicBezTo>
                  <a:cubicBezTo>
                    <a:pt x="7" y="22"/>
                    <a:pt x="22" y="7"/>
                    <a:pt x="41" y="7"/>
                  </a:cubicBezTo>
                  <a:cubicBezTo>
                    <a:pt x="60" y="7"/>
                    <a:pt x="75" y="22"/>
                    <a:pt x="75" y="41"/>
                  </a:cubicBezTo>
                  <a:cubicBezTo>
                    <a:pt x="75" y="42"/>
                    <a:pt x="75" y="42"/>
                    <a:pt x="75"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38"/>
            <p:cNvSpPr/>
            <p:nvPr/>
          </p:nvSpPr>
          <p:spPr bwMode="auto">
            <a:xfrm>
              <a:off x="6126163" y="3616326"/>
              <a:ext cx="98425" cy="30163"/>
            </a:xfrm>
            <a:custGeom>
              <a:avLst/>
              <a:gdLst>
                <a:gd name="T0" fmla="*/ 0 w 26"/>
                <a:gd name="T1" fmla="*/ 0 h 8"/>
                <a:gd name="T2" fmla="*/ 0 w 26"/>
                <a:gd name="T3" fmla="*/ 2 h 8"/>
                <a:gd name="T4" fmla="*/ 6 w 26"/>
                <a:gd name="T5" fmla="*/ 8 h 8"/>
                <a:gd name="T6" fmla="*/ 20 w 26"/>
                <a:gd name="T7" fmla="*/ 8 h 8"/>
                <a:gd name="T8" fmla="*/ 26 w 26"/>
                <a:gd name="T9" fmla="*/ 2 h 8"/>
                <a:gd name="T10" fmla="*/ 26 w 26"/>
                <a:gd name="T11" fmla="*/ 0 h 8"/>
                <a:gd name="T12" fmla="*/ 0 w 2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0" y="0"/>
                  </a:moveTo>
                  <a:cubicBezTo>
                    <a:pt x="0" y="2"/>
                    <a:pt x="0" y="2"/>
                    <a:pt x="0" y="2"/>
                  </a:cubicBezTo>
                  <a:cubicBezTo>
                    <a:pt x="0" y="6"/>
                    <a:pt x="3" y="8"/>
                    <a:pt x="6" y="8"/>
                  </a:cubicBezTo>
                  <a:cubicBezTo>
                    <a:pt x="20" y="8"/>
                    <a:pt x="20" y="8"/>
                    <a:pt x="20" y="8"/>
                  </a:cubicBezTo>
                  <a:cubicBezTo>
                    <a:pt x="23" y="8"/>
                    <a:pt x="26" y="6"/>
                    <a:pt x="26" y="2"/>
                  </a:cubicBezTo>
                  <a:cubicBezTo>
                    <a:pt x="26" y="0"/>
                    <a:pt x="26" y="0"/>
                    <a:pt x="26"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Rectangle 239"/>
            <p:cNvSpPr>
              <a:spLocks noChangeArrowheads="1"/>
            </p:cNvSpPr>
            <p:nvPr/>
          </p:nvSpPr>
          <p:spPr bwMode="auto">
            <a:xfrm>
              <a:off x="6092826" y="3554413"/>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 name="Rectangle 240"/>
            <p:cNvSpPr>
              <a:spLocks noChangeArrowheads="1"/>
            </p:cNvSpPr>
            <p:nvPr/>
          </p:nvSpPr>
          <p:spPr bwMode="auto">
            <a:xfrm>
              <a:off x="6092826" y="3578226"/>
              <a:ext cx="1666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241"/>
            <p:cNvSpPr/>
            <p:nvPr/>
          </p:nvSpPr>
          <p:spPr bwMode="auto">
            <a:xfrm>
              <a:off x="6092826" y="3605213"/>
              <a:ext cx="166688" cy="30163"/>
            </a:xfrm>
            <a:custGeom>
              <a:avLst/>
              <a:gdLst>
                <a:gd name="T0" fmla="*/ 0 w 44"/>
                <a:gd name="T1" fmla="*/ 0 h 8"/>
                <a:gd name="T2" fmla="*/ 11 w 44"/>
                <a:gd name="T3" fmla="*/ 8 h 8"/>
                <a:gd name="T4" fmla="*/ 34 w 44"/>
                <a:gd name="T5" fmla="*/ 8 h 8"/>
                <a:gd name="T6" fmla="*/ 44 w 44"/>
                <a:gd name="T7" fmla="*/ 0 h 8"/>
                <a:gd name="T8" fmla="*/ 0 w 44"/>
                <a:gd name="T9" fmla="*/ 0 h 8"/>
              </a:gdLst>
              <a:ahLst/>
              <a:cxnLst>
                <a:cxn ang="0">
                  <a:pos x="T0" y="T1"/>
                </a:cxn>
                <a:cxn ang="0">
                  <a:pos x="T2" y="T3"/>
                </a:cxn>
                <a:cxn ang="0">
                  <a:pos x="T4" y="T5"/>
                </a:cxn>
                <a:cxn ang="0">
                  <a:pos x="T6" y="T7"/>
                </a:cxn>
                <a:cxn ang="0">
                  <a:pos x="T8" y="T9"/>
                </a:cxn>
              </a:cxnLst>
              <a:rect l="0" t="0" r="r" b="b"/>
              <a:pathLst>
                <a:path w="44" h="8">
                  <a:moveTo>
                    <a:pt x="0" y="0"/>
                  </a:moveTo>
                  <a:cubicBezTo>
                    <a:pt x="1" y="4"/>
                    <a:pt x="5" y="8"/>
                    <a:pt x="11" y="8"/>
                  </a:cubicBezTo>
                  <a:cubicBezTo>
                    <a:pt x="34" y="8"/>
                    <a:pt x="34" y="8"/>
                    <a:pt x="34" y="8"/>
                  </a:cubicBezTo>
                  <a:cubicBezTo>
                    <a:pt x="39" y="8"/>
                    <a:pt x="44" y="4"/>
                    <a:pt x="44"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42"/>
            <p:cNvSpPr/>
            <p:nvPr/>
          </p:nvSpPr>
          <p:spPr bwMode="auto">
            <a:xfrm>
              <a:off x="6167438" y="3017838"/>
              <a:ext cx="34925" cy="87313"/>
            </a:xfrm>
            <a:custGeom>
              <a:avLst/>
              <a:gdLst>
                <a:gd name="T0" fmla="*/ 4 w 9"/>
                <a:gd name="T1" fmla="*/ 23 h 23"/>
                <a:gd name="T2" fmla="*/ 0 w 9"/>
                <a:gd name="T3" fmla="*/ 19 h 23"/>
                <a:gd name="T4" fmla="*/ 0 w 9"/>
                <a:gd name="T5" fmla="*/ 5 h 23"/>
                <a:gd name="T6" fmla="*/ 4 w 9"/>
                <a:gd name="T7" fmla="*/ 0 h 23"/>
                <a:gd name="T8" fmla="*/ 9 w 9"/>
                <a:gd name="T9" fmla="*/ 5 h 23"/>
                <a:gd name="T10" fmla="*/ 9 w 9"/>
                <a:gd name="T11" fmla="*/ 19 h 23"/>
                <a:gd name="T12" fmla="*/ 4 w 9"/>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4" y="23"/>
                  </a:moveTo>
                  <a:cubicBezTo>
                    <a:pt x="2" y="23"/>
                    <a:pt x="0" y="21"/>
                    <a:pt x="0" y="19"/>
                  </a:cubicBezTo>
                  <a:cubicBezTo>
                    <a:pt x="0" y="5"/>
                    <a:pt x="0" y="5"/>
                    <a:pt x="0" y="5"/>
                  </a:cubicBezTo>
                  <a:cubicBezTo>
                    <a:pt x="0" y="2"/>
                    <a:pt x="2" y="0"/>
                    <a:pt x="4" y="0"/>
                  </a:cubicBezTo>
                  <a:cubicBezTo>
                    <a:pt x="7" y="0"/>
                    <a:pt x="9" y="2"/>
                    <a:pt x="9" y="5"/>
                  </a:cubicBezTo>
                  <a:cubicBezTo>
                    <a:pt x="9" y="19"/>
                    <a:pt x="9" y="19"/>
                    <a:pt x="9" y="19"/>
                  </a:cubicBezTo>
                  <a:cubicBezTo>
                    <a:pt x="9" y="21"/>
                    <a:pt x="7" y="23"/>
                    <a:pt x="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43"/>
            <p:cNvSpPr/>
            <p:nvPr/>
          </p:nvSpPr>
          <p:spPr bwMode="auto">
            <a:xfrm>
              <a:off x="6027738" y="3048001"/>
              <a:ext cx="65088" cy="84138"/>
            </a:xfrm>
            <a:custGeom>
              <a:avLst/>
              <a:gdLst>
                <a:gd name="T0" fmla="*/ 12 w 17"/>
                <a:gd name="T1" fmla="*/ 22 h 22"/>
                <a:gd name="T2" fmla="*/ 8 w 17"/>
                <a:gd name="T3" fmla="*/ 20 h 22"/>
                <a:gd name="T4" fmla="*/ 1 w 17"/>
                <a:gd name="T5" fmla="*/ 7 h 22"/>
                <a:gd name="T6" fmla="*/ 3 w 17"/>
                <a:gd name="T7" fmla="*/ 1 h 22"/>
                <a:gd name="T8" fmla="*/ 9 w 17"/>
                <a:gd name="T9" fmla="*/ 3 h 22"/>
                <a:gd name="T10" fmla="*/ 16 w 17"/>
                <a:gd name="T11" fmla="*/ 15 h 22"/>
                <a:gd name="T12" fmla="*/ 14 w 17"/>
                <a:gd name="T13" fmla="*/ 21 h 22"/>
                <a:gd name="T14" fmla="*/ 12 w 17"/>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2">
                  <a:moveTo>
                    <a:pt x="12" y="22"/>
                  </a:moveTo>
                  <a:cubicBezTo>
                    <a:pt x="11" y="22"/>
                    <a:pt x="9" y="21"/>
                    <a:pt x="8" y="20"/>
                  </a:cubicBezTo>
                  <a:cubicBezTo>
                    <a:pt x="1" y="7"/>
                    <a:pt x="1" y="7"/>
                    <a:pt x="1" y="7"/>
                  </a:cubicBezTo>
                  <a:cubicBezTo>
                    <a:pt x="0" y="5"/>
                    <a:pt x="1" y="3"/>
                    <a:pt x="3" y="1"/>
                  </a:cubicBezTo>
                  <a:cubicBezTo>
                    <a:pt x="5" y="0"/>
                    <a:pt x="8" y="1"/>
                    <a:pt x="9" y="3"/>
                  </a:cubicBezTo>
                  <a:cubicBezTo>
                    <a:pt x="16" y="15"/>
                    <a:pt x="16" y="15"/>
                    <a:pt x="16" y="15"/>
                  </a:cubicBezTo>
                  <a:cubicBezTo>
                    <a:pt x="17" y="17"/>
                    <a:pt x="16" y="20"/>
                    <a:pt x="14" y="21"/>
                  </a:cubicBezTo>
                  <a:cubicBezTo>
                    <a:pt x="14" y="22"/>
                    <a:pt x="13" y="22"/>
                    <a:pt x="1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44"/>
            <p:cNvSpPr/>
            <p:nvPr/>
          </p:nvSpPr>
          <p:spPr bwMode="auto">
            <a:xfrm>
              <a:off x="5924551" y="3148013"/>
              <a:ext cx="84138" cy="60325"/>
            </a:xfrm>
            <a:custGeom>
              <a:avLst/>
              <a:gdLst>
                <a:gd name="T0" fmla="*/ 17 w 22"/>
                <a:gd name="T1" fmla="*/ 16 h 16"/>
                <a:gd name="T2" fmla="*/ 15 w 22"/>
                <a:gd name="T3" fmla="*/ 16 h 16"/>
                <a:gd name="T4" fmla="*/ 3 w 22"/>
                <a:gd name="T5" fmla="*/ 9 h 16"/>
                <a:gd name="T6" fmla="*/ 1 w 22"/>
                <a:gd name="T7" fmla="*/ 3 h 16"/>
                <a:gd name="T8" fmla="*/ 7 w 22"/>
                <a:gd name="T9" fmla="*/ 1 h 16"/>
                <a:gd name="T10" fmla="*/ 19 w 22"/>
                <a:gd name="T11" fmla="*/ 8 h 16"/>
                <a:gd name="T12" fmla="*/ 21 w 22"/>
                <a:gd name="T13" fmla="*/ 14 h 16"/>
                <a:gd name="T14" fmla="*/ 17 w 2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6">
                  <a:moveTo>
                    <a:pt x="17" y="16"/>
                  </a:moveTo>
                  <a:cubicBezTo>
                    <a:pt x="16" y="16"/>
                    <a:pt x="15" y="16"/>
                    <a:pt x="15" y="16"/>
                  </a:cubicBezTo>
                  <a:cubicBezTo>
                    <a:pt x="3" y="9"/>
                    <a:pt x="3" y="9"/>
                    <a:pt x="3" y="9"/>
                  </a:cubicBezTo>
                  <a:cubicBezTo>
                    <a:pt x="0" y="7"/>
                    <a:pt x="0" y="5"/>
                    <a:pt x="1" y="3"/>
                  </a:cubicBezTo>
                  <a:cubicBezTo>
                    <a:pt x="2" y="0"/>
                    <a:pt x="5" y="0"/>
                    <a:pt x="7" y="1"/>
                  </a:cubicBezTo>
                  <a:cubicBezTo>
                    <a:pt x="19" y="8"/>
                    <a:pt x="19" y="8"/>
                    <a:pt x="19" y="8"/>
                  </a:cubicBezTo>
                  <a:cubicBezTo>
                    <a:pt x="21" y="9"/>
                    <a:pt x="22" y="12"/>
                    <a:pt x="21" y="14"/>
                  </a:cubicBezTo>
                  <a:cubicBezTo>
                    <a:pt x="20" y="15"/>
                    <a:pt x="19" y="16"/>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45"/>
            <p:cNvSpPr/>
            <p:nvPr/>
          </p:nvSpPr>
          <p:spPr bwMode="auto">
            <a:xfrm>
              <a:off x="5886451" y="3284538"/>
              <a:ext cx="84138" cy="34925"/>
            </a:xfrm>
            <a:custGeom>
              <a:avLst/>
              <a:gdLst>
                <a:gd name="T0" fmla="*/ 18 w 22"/>
                <a:gd name="T1" fmla="*/ 9 h 9"/>
                <a:gd name="T2" fmla="*/ 4 w 22"/>
                <a:gd name="T3" fmla="*/ 9 h 9"/>
                <a:gd name="T4" fmla="*/ 0 w 22"/>
                <a:gd name="T5" fmla="*/ 5 h 9"/>
                <a:gd name="T6" fmla="*/ 4 w 22"/>
                <a:gd name="T7" fmla="*/ 0 h 9"/>
                <a:gd name="T8" fmla="*/ 18 w 22"/>
                <a:gd name="T9" fmla="*/ 0 h 9"/>
                <a:gd name="T10" fmla="*/ 22 w 22"/>
                <a:gd name="T11" fmla="*/ 5 h 9"/>
                <a:gd name="T12" fmla="*/ 18 w 22"/>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8" y="9"/>
                  </a:moveTo>
                  <a:cubicBezTo>
                    <a:pt x="4" y="9"/>
                    <a:pt x="4" y="9"/>
                    <a:pt x="4" y="9"/>
                  </a:cubicBezTo>
                  <a:cubicBezTo>
                    <a:pt x="2" y="9"/>
                    <a:pt x="0" y="7"/>
                    <a:pt x="0" y="5"/>
                  </a:cubicBezTo>
                  <a:cubicBezTo>
                    <a:pt x="0" y="2"/>
                    <a:pt x="2" y="0"/>
                    <a:pt x="4" y="0"/>
                  </a:cubicBezTo>
                  <a:cubicBezTo>
                    <a:pt x="18" y="0"/>
                    <a:pt x="18" y="0"/>
                    <a:pt x="18" y="0"/>
                  </a:cubicBezTo>
                  <a:cubicBezTo>
                    <a:pt x="21" y="0"/>
                    <a:pt x="22" y="2"/>
                    <a:pt x="22" y="5"/>
                  </a:cubicBezTo>
                  <a:cubicBezTo>
                    <a:pt x="22" y="7"/>
                    <a:pt x="21" y="9"/>
                    <a:pt x="18"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46"/>
            <p:cNvSpPr/>
            <p:nvPr/>
          </p:nvSpPr>
          <p:spPr bwMode="auto">
            <a:xfrm>
              <a:off x="6343651" y="3409951"/>
              <a:ext cx="87313" cy="61913"/>
            </a:xfrm>
            <a:custGeom>
              <a:avLst/>
              <a:gdLst>
                <a:gd name="T0" fmla="*/ 18 w 23"/>
                <a:gd name="T1" fmla="*/ 16 h 16"/>
                <a:gd name="T2" fmla="*/ 15 w 23"/>
                <a:gd name="T3" fmla="*/ 16 h 16"/>
                <a:gd name="T4" fmla="*/ 3 w 23"/>
                <a:gd name="T5" fmla="*/ 9 h 16"/>
                <a:gd name="T6" fmla="*/ 2 w 23"/>
                <a:gd name="T7" fmla="*/ 3 h 16"/>
                <a:gd name="T8" fmla="*/ 8 w 23"/>
                <a:gd name="T9" fmla="*/ 1 h 16"/>
                <a:gd name="T10" fmla="*/ 20 w 23"/>
                <a:gd name="T11" fmla="*/ 8 h 16"/>
                <a:gd name="T12" fmla="*/ 21 w 23"/>
                <a:gd name="T13" fmla="*/ 14 h 16"/>
                <a:gd name="T14" fmla="*/ 18 w 23"/>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6">
                  <a:moveTo>
                    <a:pt x="18" y="16"/>
                  </a:moveTo>
                  <a:cubicBezTo>
                    <a:pt x="17" y="16"/>
                    <a:pt x="16" y="16"/>
                    <a:pt x="15" y="16"/>
                  </a:cubicBezTo>
                  <a:cubicBezTo>
                    <a:pt x="3" y="9"/>
                    <a:pt x="3" y="9"/>
                    <a:pt x="3" y="9"/>
                  </a:cubicBezTo>
                  <a:cubicBezTo>
                    <a:pt x="1" y="7"/>
                    <a:pt x="0" y="5"/>
                    <a:pt x="2" y="3"/>
                  </a:cubicBezTo>
                  <a:cubicBezTo>
                    <a:pt x="3" y="1"/>
                    <a:pt x="5" y="0"/>
                    <a:pt x="8" y="1"/>
                  </a:cubicBezTo>
                  <a:cubicBezTo>
                    <a:pt x="20" y="8"/>
                    <a:pt x="20" y="8"/>
                    <a:pt x="20" y="8"/>
                  </a:cubicBezTo>
                  <a:cubicBezTo>
                    <a:pt x="22" y="9"/>
                    <a:pt x="23" y="12"/>
                    <a:pt x="21" y="14"/>
                  </a:cubicBezTo>
                  <a:cubicBezTo>
                    <a:pt x="21" y="15"/>
                    <a:pt x="19" y="16"/>
                    <a:pt x="1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47"/>
            <p:cNvSpPr/>
            <p:nvPr/>
          </p:nvSpPr>
          <p:spPr bwMode="auto">
            <a:xfrm>
              <a:off x="6380163" y="3303588"/>
              <a:ext cx="88900" cy="30163"/>
            </a:xfrm>
            <a:custGeom>
              <a:avLst/>
              <a:gdLst>
                <a:gd name="T0" fmla="*/ 18 w 23"/>
                <a:gd name="T1" fmla="*/ 8 h 8"/>
                <a:gd name="T2" fmla="*/ 4 w 23"/>
                <a:gd name="T3" fmla="*/ 8 h 8"/>
                <a:gd name="T4" fmla="*/ 0 w 23"/>
                <a:gd name="T5" fmla="*/ 4 h 8"/>
                <a:gd name="T6" fmla="*/ 4 w 23"/>
                <a:gd name="T7" fmla="*/ 0 h 8"/>
                <a:gd name="T8" fmla="*/ 18 w 23"/>
                <a:gd name="T9" fmla="*/ 0 h 8"/>
                <a:gd name="T10" fmla="*/ 23 w 23"/>
                <a:gd name="T11" fmla="*/ 4 h 8"/>
                <a:gd name="T12" fmla="*/ 18 w 2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3" h="8">
                  <a:moveTo>
                    <a:pt x="18" y="8"/>
                  </a:moveTo>
                  <a:cubicBezTo>
                    <a:pt x="4" y="8"/>
                    <a:pt x="4" y="8"/>
                    <a:pt x="4" y="8"/>
                  </a:cubicBezTo>
                  <a:cubicBezTo>
                    <a:pt x="2" y="8"/>
                    <a:pt x="0" y="7"/>
                    <a:pt x="0" y="4"/>
                  </a:cubicBezTo>
                  <a:cubicBezTo>
                    <a:pt x="0" y="2"/>
                    <a:pt x="2" y="0"/>
                    <a:pt x="4" y="0"/>
                  </a:cubicBezTo>
                  <a:cubicBezTo>
                    <a:pt x="18" y="0"/>
                    <a:pt x="18" y="0"/>
                    <a:pt x="18" y="0"/>
                  </a:cubicBezTo>
                  <a:cubicBezTo>
                    <a:pt x="21" y="0"/>
                    <a:pt x="23" y="2"/>
                    <a:pt x="23" y="4"/>
                  </a:cubicBezTo>
                  <a:cubicBezTo>
                    <a:pt x="23" y="7"/>
                    <a:pt x="21" y="8"/>
                    <a:pt x="1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48"/>
            <p:cNvSpPr/>
            <p:nvPr/>
          </p:nvSpPr>
          <p:spPr bwMode="auto">
            <a:xfrm>
              <a:off x="6354763" y="3162301"/>
              <a:ext cx="82550" cy="61913"/>
            </a:xfrm>
            <a:custGeom>
              <a:avLst/>
              <a:gdLst>
                <a:gd name="T0" fmla="*/ 5 w 22"/>
                <a:gd name="T1" fmla="*/ 16 h 16"/>
                <a:gd name="T2" fmla="*/ 1 w 22"/>
                <a:gd name="T3" fmla="*/ 14 h 16"/>
                <a:gd name="T4" fmla="*/ 2 w 22"/>
                <a:gd name="T5" fmla="*/ 8 h 16"/>
                <a:gd name="T6" fmla="*/ 15 w 22"/>
                <a:gd name="T7" fmla="*/ 1 h 16"/>
                <a:gd name="T8" fmla="*/ 21 w 22"/>
                <a:gd name="T9" fmla="*/ 2 h 16"/>
                <a:gd name="T10" fmla="*/ 19 w 22"/>
                <a:gd name="T11" fmla="*/ 8 h 16"/>
                <a:gd name="T12" fmla="*/ 7 w 22"/>
                <a:gd name="T13" fmla="*/ 16 h 16"/>
                <a:gd name="T14" fmla="*/ 5 w 2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6">
                  <a:moveTo>
                    <a:pt x="5" y="16"/>
                  </a:moveTo>
                  <a:cubicBezTo>
                    <a:pt x="3" y="16"/>
                    <a:pt x="2" y="15"/>
                    <a:pt x="1" y="14"/>
                  </a:cubicBezTo>
                  <a:cubicBezTo>
                    <a:pt x="0" y="12"/>
                    <a:pt x="0" y="9"/>
                    <a:pt x="2" y="8"/>
                  </a:cubicBezTo>
                  <a:cubicBezTo>
                    <a:pt x="15" y="1"/>
                    <a:pt x="15" y="1"/>
                    <a:pt x="15" y="1"/>
                  </a:cubicBezTo>
                  <a:cubicBezTo>
                    <a:pt x="17" y="0"/>
                    <a:pt x="19" y="0"/>
                    <a:pt x="21" y="2"/>
                  </a:cubicBezTo>
                  <a:cubicBezTo>
                    <a:pt x="22" y="5"/>
                    <a:pt x="21" y="7"/>
                    <a:pt x="19" y="8"/>
                  </a:cubicBezTo>
                  <a:cubicBezTo>
                    <a:pt x="7" y="16"/>
                    <a:pt x="7" y="16"/>
                    <a:pt x="7" y="16"/>
                  </a:cubicBezTo>
                  <a:cubicBezTo>
                    <a:pt x="6" y="16"/>
                    <a:pt x="5" y="16"/>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49"/>
            <p:cNvSpPr/>
            <p:nvPr/>
          </p:nvSpPr>
          <p:spPr bwMode="auto">
            <a:xfrm>
              <a:off x="6273801" y="3055938"/>
              <a:ext cx="65088" cy="84138"/>
            </a:xfrm>
            <a:custGeom>
              <a:avLst/>
              <a:gdLst>
                <a:gd name="T0" fmla="*/ 5 w 17"/>
                <a:gd name="T1" fmla="*/ 22 h 22"/>
                <a:gd name="T2" fmla="*/ 3 w 17"/>
                <a:gd name="T3" fmla="*/ 21 h 22"/>
                <a:gd name="T4" fmla="*/ 1 w 17"/>
                <a:gd name="T5" fmla="*/ 15 h 22"/>
                <a:gd name="T6" fmla="*/ 8 w 17"/>
                <a:gd name="T7" fmla="*/ 3 h 22"/>
                <a:gd name="T8" fmla="*/ 14 w 17"/>
                <a:gd name="T9" fmla="*/ 2 h 22"/>
                <a:gd name="T10" fmla="*/ 16 w 17"/>
                <a:gd name="T11" fmla="*/ 8 h 22"/>
                <a:gd name="T12" fmla="*/ 9 w 17"/>
                <a:gd name="T13" fmla="*/ 20 h 22"/>
                <a:gd name="T14" fmla="*/ 5 w 17"/>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2">
                  <a:moveTo>
                    <a:pt x="5" y="22"/>
                  </a:moveTo>
                  <a:cubicBezTo>
                    <a:pt x="4" y="22"/>
                    <a:pt x="4" y="22"/>
                    <a:pt x="3" y="21"/>
                  </a:cubicBezTo>
                  <a:cubicBezTo>
                    <a:pt x="1" y="20"/>
                    <a:pt x="0" y="18"/>
                    <a:pt x="1" y="15"/>
                  </a:cubicBezTo>
                  <a:cubicBezTo>
                    <a:pt x="8" y="3"/>
                    <a:pt x="8" y="3"/>
                    <a:pt x="8" y="3"/>
                  </a:cubicBezTo>
                  <a:cubicBezTo>
                    <a:pt x="10" y="1"/>
                    <a:pt x="12" y="0"/>
                    <a:pt x="14" y="2"/>
                  </a:cubicBezTo>
                  <a:cubicBezTo>
                    <a:pt x="17" y="3"/>
                    <a:pt x="17" y="5"/>
                    <a:pt x="16" y="8"/>
                  </a:cubicBezTo>
                  <a:cubicBezTo>
                    <a:pt x="9" y="20"/>
                    <a:pt x="9" y="20"/>
                    <a:pt x="9" y="20"/>
                  </a:cubicBezTo>
                  <a:cubicBezTo>
                    <a:pt x="8" y="21"/>
                    <a:pt x="7" y="22"/>
                    <a:pt x="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9" name="组合 28"/>
          <p:cNvGrpSpPr/>
          <p:nvPr/>
        </p:nvGrpSpPr>
        <p:grpSpPr>
          <a:xfrm>
            <a:off x="2621655" y="3943350"/>
            <a:ext cx="586042" cy="580434"/>
            <a:chOff x="5767388" y="3098800"/>
            <a:chExt cx="663575" cy="657225"/>
          </a:xfrm>
          <a:solidFill>
            <a:srgbClr val="FFC000"/>
          </a:solidFill>
        </p:grpSpPr>
        <p:sp>
          <p:nvSpPr>
            <p:cNvPr id="30" name="Freeform 253"/>
            <p:cNvSpPr>
              <a:spLocks noEditPoints="1"/>
            </p:cNvSpPr>
            <p:nvPr/>
          </p:nvSpPr>
          <p:spPr bwMode="auto">
            <a:xfrm>
              <a:off x="5767388" y="3098800"/>
              <a:ext cx="663575" cy="519113"/>
            </a:xfrm>
            <a:custGeom>
              <a:avLst/>
              <a:gdLst>
                <a:gd name="T0" fmla="*/ 165 w 174"/>
                <a:gd name="T1" fmla="*/ 0 h 136"/>
                <a:gd name="T2" fmla="*/ 9 w 174"/>
                <a:gd name="T3" fmla="*/ 0 h 136"/>
                <a:gd name="T4" fmla="*/ 0 w 174"/>
                <a:gd name="T5" fmla="*/ 9 h 136"/>
                <a:gd name="T6" fmla="*/ 0 w 174"/>
                <a:gd name="T7" fmla="*/ 128 h 136"/>
                <a:gd name="T8" fmla="*/ 9 w 174"/>
                <a:gd name="T9" fmla="*/ 136 h 136"/>
                <a:gd name="T10" fmla="*/ 50 w 174"/>
                <a:gd name="T11" fmla="*/ 136 h 136"/>
                <a:gd name="T12" fmla="*/ 41 w 174"/>
                <a:gd name="T13" fmla="*/ 121 h 136"/>
                <a:gd name="T14" fmla="*/ 17 w 174"/>
                <a:gd name="T15" fmla="*/ 121 h 136"/>
                <a:gd name="T16" fmla="*/ 17 w 174"/>
                <a:gd name="T17" fmla="*/ 16 h 136"/>
                <a:gd name="T18" fmla="*/ 157 w 174"/>
                <a:gd name="T19" fmla="*/ 16 h 136"/>
                <a:gd name="T20" fmla="*/ 157 w 174"/>
                <a:gd name="T21" fmla="*/ 121 h 136"/>
                <a:gd name="T22" fmla="*/ 133 w 174"/>
                <a:gd name="T23" fmla="*/ 121 h 136"/>
                <a:gd name="T24" fmla="*/ 133 w 174"/>
                <a:gd name="T25" fmla="*/ 127 h 136"/>
                <a:gd name="T26" fmla="*/ 131 w 174"/>
                <a:gd name="T27" fmla="*/ 136 h 136"/>
                <a:gd name="T28" fmla="*/ 165 w 174"/>
                <a:gd name="T29" fmla="*/ 136 h 136"/>
                <a:gd name="T30" fmla="*/ 174 w 174"/>
                <a:gd name="T31" fmla="*/ 128 h 136"/>
                <a:gd name="T32" fmla="*/ 174 w 174"/>
                <a:gd name="T33" fmla="*/ 9 h 136"/>
                <a:gd name="T34" fmla="*/ 165 w 174"/>
                <a:gd name="T35" fmla="*/ 0 h 136"/>
                <a:gd name="T36" fmla="*/ 8 w 174"/>
                <a:gd name="T37" fmla="*/ 74 h 136"/>
                <a:gd name="T38" fmla="*/ 3 w 174"/>
                <a:gd name="T39" fmla="*/ 68 h 136"/>
                <a:gd name="T40" fmla="*/ 8 w 174"/>
                <a:gd name="T41" fmla="*/ 63 h 136"/>
                <a:gd name="T42" fmla="*/ 14 w 174"/>
                <a:gd name="T43" fmla="*/ 68 h 136"/>
                <a:gd name="T44" fmla="*/ 8 w 174"/>
                <a:gd name="T45" fmla="*/ 7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36">
                  <a:moveTo>
                    <a:pt x="165" y="0"/>
                  </a:moveTo>
                  <a:cubicBezTo>
                    <a:pt x="9" y="0"/>
                    <a:pt x="9" y="0"/>
                    <a:pt x="9" y="0"/>
                  </a:cubicBezTo>
                  <a:cubicBezTo>
                    <a:pt x="4" y="0"/>
                    <a:pt x="0" y="4"/>
                    <a:pt x="0" y="9"/>
                  </a:cubicBezTo>
                  <a:cubicBezTo>
                    <a:pt x="0" y="128"/>
                    <a:pt x="0" y="128"/>
                    <a:pt x="0" y="128"/>
                  </a:cubicBezTo>
                  <a:cubicBezTo>
                    <a:pt x="0" y="132"/>
                    <a:pt x="4" y="136"/>
                    <a:pt x="9" y="136"/>
                  </a:cubicBezTo>
                  <a:cubicBezTo>
                    <a:pt x="50" y="136"/>
                    <a:pt x="50" y="136"/>
                    <a:pt x="50" y="136"/>
                  </a:cubicBezTo>
                  <a:cubicBezTo>
                    <a:pt x="46" y="131"/>
                    <a:pt x="43" y="126"/>
                    <a:pt x="41" y="121"/>
                  </a:cubicBezTo>
                  <a:cubicBezTo>
                    <a:pt x="17" y="121"/>
                    <a:pt x="17" y="121"/>
                    <a:pt x="17" y="121"/>
                  </a:cubicBezTo>
                  <a:cubicBezTo>
                    <a:pt x="17" y="16"/>
                    <a:pt x="17" y="16"/>
                    <a:pt x="17" y="16"/>
                  </a:cubicBezTo>
                  <a:cubicBezTo>
                    <a:pt x="157" y="16"/>
                    <a:pt x="157" y="16"/>
                    <a:pt x="157" y="16"/>
                  </a:cubicBezTo>
                  <a:cubicBezTo>
                    <a:pt x="157" y="121"/>
                    <a:pt x="157" y="121"/>
                    <a:pt x="157" y="121"/>
                  </a:cubicBezTo>
                  <a:cubicBezTo>
                    <a:pt x="133" y="121"/>
                    <a:pt x="133" y="121"/>
                    <a:pt x="133" y="121"/>
                  </a:cubicBezTo>
                  <a:cubicBezTo>
                    <a:pt x="133" y="127"/>
                    <a:pt x="133" y="127"/>
                    <a:pt x="133" y="127"/>
                  </a:cubicBezTo>
                  <a:cubicBezTo>
                    <a:pt x="133" y="130"/>
                    <a:pt x="132" y="133"/>
                    <a:pt x="131" y="136"/>
                  </a:cubicBezTo>
                  <a:cubicBezTo>
                    <a:pt x="165" y="136"/>
                    <a:pt x="165" y="136"/>
                    <a:pt x="165" y="136"/>
                  </a:cubicBezTo>
                  <a:cubicBezTo>
                    <a:pt x="170" y="136"/>
                    <a:pt x="174" y="132"/>
                    <a:pt x="174" y="128"/>
                  </a:cubicBezTo>
                  <a:cubicBezTo>
                    <a:pt x="174" y="9"/>
                    <a:pt x="174" y="9"/>
                    <a:pt x="174" y="9"/>
                  </a:cubicBezTo>
                  <a:cubicBezTo>
                    <a:pt x="174" y="4"/>
                    <a:pt x="170" y="0"/>
                    <a:pt x="165" y="0"/>
                  </a:cubicBezTo>
                  <a:close/>
                  <a:moveTo>
                    <a:pt x="8" y="74"/>
                  </a:moveTo>
                  <a:cubicBezTo>
                    <a:pt x="5" y="74"/>
                    <a:pt x="3" y="71"/>
                    <a:pt x="3" y="68"/>
                  </a:cubicBezTo>
                  <a:cubicBezTo>
                    <a:pt x="3" y="65"/>
                    <a:pt x="5" y="63"/>
                    <a:pt x="8" y="63"/>
                  </a:cubicBezTo>
                  <a:cubicBezTo>
                    <a:pt x="11" y="63"/>
                    <a:pt x="14" y="65"/>
                    <a:pt x="14" y="68"/>
                  </a:cubicBezTo>
                  <a:cubicBezTo>
                    <a:pt x="14" y="71"/>
                    <a:pt x="11" y="74"/>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54"/>
            <p:cNvSpPr/>
            <p:nvPr/>
          </p:nvSpPr>
          <p:spPr bwMode="auto">
            <a:xfrm>
              <a:off x="5913438" y="3235325"/>
              <a:ext cx="334963" cy="520700"/>
            </a:xfrm>
            <a:custGeom>
              <a:avLst/>
              <a:gdLst>
                <a:gd name="T0" fmla="*/ 88 w 88"/>
                <a:gd name="T1" fmla="*/ 72 h 136"/>
                <a:gd name="T2" fmla="*/ 88 w 88"/>
                <a:gd name="T3" fmla="*/ 69 h 136"/>
                <a:gd name="T4" fmla="*/ 88 w 88"/>
                <a:gd name="T5" fmla="*/ 47 h 136"/>
                <a:gd name="T6" fmla="*/ 81 w 88"/>
                <a:gd name="T7" fmla="*/ 40 h 136"/>
                <a:gd name="T8" fmla="*/ 73 w 88"/>
                <a:gd name="T9" fmla="*/ 47 h 136"/>
                <a:gd name="T10" fmla="*/ 73 w 88"/>
                <a:gd name="T11" fmla="*/ 49 h 136"/>
                <a:gd name="T12" fmla="*/ 72 w 88"/>
                <a:gd name="T13" fmla="*/ 48 h 136"/>
                <a:gd name="T14" fmla="*/ 72 w 88"/>
                <a:gd name="T15" fmla="*/ 37 h 136"/>
                <a:gd name="T16" fmla="*/ 64 w 88"/>
                <a:gd name="T17" fmla="*/ 30 h 136"/>
                <a:gd name="T18" fmla="*/ 57 w 88"/>
                <a:gd name="T19" fmla="*/ 37 h 136"/>
                <a:gd name="T20" fmla="*/ 57 w 88"/>
                <a:gd name="T21" fmla="*/ 43 h 136"/>
                <a:gd name="T22" fmla="*/ 55 w 88"/>
                <a:gd name="T23" fmla="*/ 43 h 136"/>
                <a:gd name="T24" fmla="*/ 55 w 88"/>
                <a:gd name="T25" fmla="*/ 31 h 136"/>
                <a:gd name="T26" fmla="*/ 48 w 88"/>
                <a:gd name="T27" fmla="*/ 24 h 136"/>
                <a:gd name="T28" fmla="*/ 40 w 88"/>
                <a:gd name="T29" fmla="*/ 31 h 136"/>
                <a:gd name="T30" fmla="*/ 40 w 88"/>
                <a:gd name="T31" fmla="*/ 40 h 136"/>
                <a:gd name="T32" fmla="*/ 38 w 88"/>
                <a:gd name="T33" fmla="*/ 41 h 136"/>
                <a:gd name="T34" fmla="*/ 38 w 88"/>
                <a:gd name="T35" fmla="*/ 7 h 136"/>
                <a:gd name="T36" fmla="*/ 31 w 88"/>
                <a:gd name="T37" fmla="*/ 0 h 136"/>
                <a:gd name="T38" fmla="*/ 24 w 88"/>
                <a:gd name="T39" fmla="*/ 7 h 136"/>
                <a:gd name="T40" fmla="*/ 24 w 88"/>
                <a:gd name="T41" fmla="*/ 67 h 136"/>
                <a:gd name="T42" fmla="*/ 22 w 88"/>
                <a:gd name="T43" fmla="*/ 56 h 136"/>
                <a:gd name="T44" fmla="*/ 8 w 88"/>
                <a:gd name="T45" fmla="*/ 40 h 136"/>
                <a:gd name="T46" fmla="*/ 1 w 88"/>
                <a:gd name="T47" fmla="*/ 46 h 136"/>
                <a:gd name="T48" fmla="*/ 8 w 88"/>
                <a:gd name="T49" fmla="*/ 73 h 136"/>
                <a:gd name="T50" fmla="*/ 20 w 88"/>
                <a:gd name="T51" fmla="*/ 98 h 136"/>
                <a:gd name="T52" fmla="*/ 22 w 88"/>
                <a:gd name="T53" fmla="*/ 101 h 136"/>
                <a:gd name="T54" fmla="*/ 32 w 88"/>
                <a:gd name="T55" fmla="*/ 111 h 136"/>
                <a:gd name="T56" fmla="*/ 32 w 88"/>
                <a:gd name="T57" fmla="*/ 136 h 136"/>
                <a:gd name="T58" fmla="*/ 81 w 88"/>
                <a:gd name="T59" fmla="*/ 136 h 136"/>
                <a:gd name="T60" fmla="*/ 81 w 88"/>
                <a:gd name="T61" fmla="*/ 110 h 136"/>
                <a:gd name="T62" fmla="*/ 87 w 88"/>
                <a:gd name="T63" fmla="*/ 91 h 136"/>
                <a:gd name="T64" fmla="*/ 88 w 88"/>
                <a:gd name="T65" fmla="*/ 72 h 136"/>
                <a:gd name="T66" fmla="*/ 88 w 88"/>
                <a:gd name="T67" fmla="*/ 72 h 136"/>
                <a:gd name="T68" fmla="*/ 88 w 88"/>
                <a:gd name="T69" fmla="*/ 7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 h="136">
                  <a:moveTo>
                    <a:pt x="88" y="72"/>
                  </a:moveTo>
                  <a:cubicBezTo>
                    <a:pt x="88" y="71"/>
                    <a:pt x="88" y="70"/>
                    <a:pt x="88" y="69"/>
                  </a:cubicBezTo>
                  <a:cubicBezTo>
                    <a:pt x="88" y="47"/>
                    <a:pt x="88" y="47"/>
                    <a:pt x="88" y="47"/>
                  </a:cubicBezTo>
                  <a:cubicBezTo>
                    <a:pt x="88" y="43"/>
                    <a:pt x="85" y="40"/>
                    <a:pt x="81" y="40"/>
                  </a:cubicBezTo>
                  <a:cubicBezTo>
                    <a:pt x="77" y="40"/>
                    <a:pt x="73" y="43"/>
                    <a:pt x="73" y="47"/>
                  </a:cubicBezTo>
                  <a:cubicBezTo>
                    <a:pt x="73" y="49"/>
                    <a:pt x="73" y="49"/>
                    <a:pt x="73" y="49"/>
                  </a:cubicBezTo>
                  <a:cubicBezTo>
                    <a:pt x="73" y="49"/>
                    <a:pt x="72" y="48"/>
                    <a:pt x="72" y="48"/>
                  </a:cubicBezTo>
                  <a:cubicBezTo>
                    <a:pt x="72" y="37"/>
                    <a:pt x="72" y="37"/>
                    <a:pt x="72" y="37"/>
                  </a:cubicBezTo>
                  <a:cubicBezTo>
                    <a:pt x="72" y="33"/>
                    <a:pt x="68" y="30"/>
                    <a:pt x="64" y="30"/>
                  </a:cubicBezTo>
                  <a:cubicBezTo>
                    <a:pt x="60" y="30"/>
                    <a:pt x="57" y="33"/>
                    <a:pt x="57" y="37"/>
                  </a:cubicBezTo>
                  <a:cubicBezTo>
                    <a:pt x="57" y="43"/>
                    <a:pt x="57" y="43"/>
                    <a:pt x="57" y="43"/>
                  </a:cubicBezTo>
                  <a:cubicBezTo>
                    <a:pt x="56" y="43"/>
                    <a:pt x="56" y="43"/>
                    <a:pt x="55" y="43"/>
                  </a:cubicBezTo>
                  <a:cubicBezTo>
                    <a:pt x="55" y="31"/>
                    <a:pt x="55" y="31"/>
                    <a:pt x="55" y="31"/>
                  </a:cubicBezTo>
                  <a:cubicBezTo>
                    <a:pt x="55" y="27"/>
                    <a:pt x="52" y="24"/>
                    <a:pt x="48" y="24"/>
                  </a:cubicBezTo>
                  <a:cubicBezTo>
                    <a:pt x="44" y="24"/>
                    <a:pt x="40" y="27"/>
                    <a:pt x="40" y="31"/>
                  </a:cubicBezTo>
                  <a:cubicBezTo>
                    <a:pt x="40" y="40"/>
                    <a:pt x="40" y="40"/>
                    <a:pt x="40" y="40"/>
                  </a:cubicBezTo>
                  <a:cubicBezTo>
                    <a:pt x="40" y="40"/>
                    <a:pt x="39" y="40"/>
                    <a:pt x="38" y="41"/>
                  </a:cubicBezTo>
                  <a:cubicBezTo>
                    <a:pt x="38" y="7"/>
                    <a:pt x="38" y="7"/>
                    <a:pt x="38" y="7"/>
                  </a:cubicBezTo>
                  <a:cubicBezTo>
                    <a:pt x="38" y="3"/>
                    <a:pt x="35" y="0"/>
                    <a:pt x="31" y="0"/>
                  </a:cubicBezTo>
                  <a:cubicBezTo>
                    <a:pt x="27" y="0"/>
                    <a:pt x="24" y="3"/>
                    <a:pt x="24" y="7"/>
                  </a:cubicBezTo>
                  <a:cubicBezTo>
                    <a:pt x="24" y="67"/>
                    <a:pt x="24" y="67"/>
                    <a:pt x="24" y="67"/>
                  </a:cubicBezTo>
                  <a:cubicBezTo>
                    <a:pt x="22" y="63"/>
                    <a:pt x="22" y="59"/>
                    <a:pt x="22" y="56"/>
                  </a:cubicBezTo>
                  <a:cubicBezTo>
                    <a:pt x="19" y="44"/>
                    <a:pt x="12" y="39"/>
                    <a:pt x="8" y="40"/>
                  </a:cubicBezTo>
                  <a:cubicBezTo>
                    <a:pt x="7" y="40"/>
                    <a:pt x="0" y="43"/>
                    <a:pt x="1" y="46"/>
                  </a:cubicBezTo>
                  <a:cubicBezTo>
                    <a:pt x="2" y="48"/>
                    <a:pt x="7" y="60"/>
                    <a:pt x="8" y="73"/>
                  </a:cubicBezTo>
                  <a:cubicBezTo>
                    <a:pt x="8" y="82"/>
                    <a:pt x="14" y="91"/>
                    <a:pt x="20" y="98"/>
                  </a:cubicBezTo>
                  <a:cubicBezTo>
                    <a:pt x="20" y="99"/>
                    <a:pt x="21" y="100"/>
                    <a:pt x="22" y="101"/>
                  </a:cubicBezTo>
                  <a:cubicBezTo>
                    <a:pt x="32" y="111"/>
                    <a:pt x="32" y="111"/>
                    <a:pt x="32" y="111"/>
                  </a:cubicBezTo>
                  <a:cubicBezTo>
                    <a:pt x="32" y="136"/>
                    <a:pt x="32" y="136"/>
                    <a:pt x="32" y="136"/>
                  </a:cubicBezTo>
                  <a:cubicBezTo>
                    <a:pt x="81" y="136"/>
                    <a:pt x="81" y="136"/>
                    <a:pt x="81" y="136"/>
                  </a:cubicBezTo>
                  <a:cubicBezTo>
                    <a:pt x="81" y="110"/>
                    <a:pt x="81" y="110"/>
                    <a:pt x="81" y="110"/>
                  </a:cubicBezTo>
                  <a:cubicBezTo>
                    <a:pt x="85" y="104"/>
                    <a:pt x="87" y="97"/>
                    <a:pt x="87" y="91"/>
                  </a:cubicBezTo>
                  <a:cubicBezTo>
                    <a:pt x="88" y="85"/>
                    <a:pt x="88" y="78"/>
                    <a:pt x="88" y="72"/>
                  </a:cubicBezTo>
                  <a:cubicBezTo>
                    <a:pt x="88" y="72"/>
                    <a:pt x="88" y="72"/>
                    <a:pt x="88" y="72"/>
                  </a:cubicBezTo>
                  <a:cubicBezTo>
                    <a:pt x="88" y="72"/>
                    <a:pt x="88" y="72"/>
                    <a:pt x="88"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2" name="组合 31"/>
          <p:cNvGrpSpPr/>
          <p:nvPr/>
        </p:nvGrpSpPr>
        <p:grpSpPr>
          <a:xfrm>
            <a:off x="8720005" y="4005202"/>
            <a:ext cx="681379" cy="665956"/>
            <a:chOff x="5710238" y="3049588"/>
            <a:chExt cx="771526" cy="754062"/>
          </a:xfrm>
          <a:solidFill>
            <a:srgbClr val="FFC000"/>
          </a:solidFill>
        </p:grpSpPr>
        <p:sp>
          <p:nvSpPr>
            <p:cNvPr id="33" name="Freeform 355"/>
            <p:cNvSpPr/>
            <p:nvPr/>
          </p:nvSpPr>
          <p:spPr bwMode="auto">
            <a:xfrm>
              <a:off x="6026151" y="3049588"/>
              <a:ext cx="106363" cy="125413"/>
            </a:xfrm>
            <a:custGeom>
              <a:avLst/>
              <a:gdLst>
                <a:gd name="T0" fmla="*/ 11 w 28"/>
                <a:gd name="T1" fmla="*/ 32 h 33"/>
                <a:gd name="T2" fmla="*/ 26 w 28"/>
                <a:gd name="T3" fmla="*/ 19 h 33"/>
                <a:gd name="T4" fmla="*/ 17 w 28"/>
                <a:gd name="T5" fmla="*/ 1 h 33"/>
                <a:gd name="T6" fmla="*/ 1 w 28"/>
                <a:gd name="T7" fmla="*/ 14 h 33"/>
                <a:gd name="T8" fmla="*/ 11 w 28"/>
                <a:gd name="T9" fmla="*/ 32 h 33"/>
              </a:gdLst>
              <a:ahLst/>
              <a:cxnLst>
                <a:cxn ang="0">
                  <a:pos x="T0" y="T1"/>
                </a:cxn>
                <a:cxn ang="0">
                  <a:pos x="T2" y="T3"/>
                </a:cxn>
                <a:cxn ang="0">
                  <a:pos x="T4" y="T5"/>
                </a:cxn>
                <a:cxn ang="0">
                  <a:pos x="T6" y="T7"/>
                </a:cxn>
                <a:cxn ang="0">
                  <a:pos x="T8" y="T9"/>
                </a:cxn>
              </a:cxnLst>
              <a:rect l="0" t="0" r="r" b="b"/>
              <a:pathLst>
                <a:path w="28" h="33">
                  <a:moveTo>
                    <a:pt x="11" y="32"/>
                  </a:moveTo>
                  <a:cubicBezTo>
                    <a:pt x="18" y="33"/>
                    <a:pt x="24" y="27"/>
                    <a:pt x="26" y="19"/>
                  </a:cubicBezTo>
                  <a:cubicBezTo>
                    <a:pt x="28" y="10"/>
                    <a:pt x="24" y="2"/>
                    <a:pt x="17" y="1"/>
                  </a:cubicBezTo>
                  <a:cubicBezTo>
                    <a:pt x="10" y="0"/>
                    <a:pt x="3" y="6"/>
                    <a:pt x="1" y="14"/>
                  </a:cubicBezTo>
                  <a:cubicBezTo>
                    <a:pt x="0" y="22"/>
                    <a:pt x="4" y="30"/>
                    <a:pt x="11"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56"/>
            <p:cNvSpPr/>
            <p:nvPr/>
          </p:nvSpPr>
          <p:spPr bwMode="auto">
            <a:xfrm>
              <a:off x="5797551" y="3160713"/>
              <a:ext cx="479425" cy="498475"/>
            </a:xfrm>
            <a:custGeom>
              <a:avLst/>
              <a:gdLst>
                <a:gd name="T0" fmla="*/ 27 w 126"/>
                <a:gd name="T1" fmla="*/ 32 h 131"/>
                <a:gd name="T2" fmla="*/ 40 w 126"/>
                <a:gd name="T3" fmla="*/ 22 h 131"/>
                <a:gd name="T4" fmla="*/ 26 w 126"/>
                <a:gd name="T5" fmla="*/ 62 h 131"/>
                <a:gd name="T6" fmla="*/ 26 w 126"/>
                <a:gd name="T7" fmla="*/ 62 h 131"/>
                <a:gd name="T8" fmla="*/ 36 w 126"/>
                <a:gd name="T9" fmla="*/ 66 h 131"/>
                <a:gd name="T10" fmla="*/ 31 w 126"/>
                <a:gd name="T11" fmla="*/ 91 h 131"/>
                <a:gd name="T12" fmla="*/ 17 w 126"/>
                <a:gd name="T13" fmla="*/ 123 h 131"/>
                <a:gd name="T14" fmla="*/ 32 w 126"/>
                <a:gd name="T15" fmla="*/ 131 h 131"/>
                <a:gd name="T16" fmla="*/ 51 w 126"/>
                <a:gd name="T17" fmla="*/ 88 h 131"/>
                <a:gd name="T18" fmla="*/ 54 w 126"/>
                <a:gd name="T19" fmla="*/ 74 h 131"/>
                <a:gd name="T20" fmla="*/ 75 w 126"/>
                <a:gd name="T21" fmla="*/ 75 h 131"/>
                <a:gd name="T22" fmla="*/ 73 w 126"/>
                <a:gd name="T23" fmla="*/ 79 h 131"/>
                <a:gd name="T24" fmla="*/ 70 w 126"/>
                <a:gd name="T25" fmla="*/ 96 h 131"/>
                <a:gd name="T26" fmla="*/ 86 w 126"/>
                <a:gd name="T27" fmla="*/ 100 h 131"/>
                <a:gd name="T28" fmla="*/ 92 w 126"/>
                <a:gd name="T29" fmla="*/ 80 h 131"/>
                <a:gd name="T30" fmla="*/ 95 w 126"/>
                <a:gd name="T31" fmla="*/ 69 h 131"/>
                <a:gd name="T32" fmla="*/ 86 w 126"/>
                <a:gd name="T33" fmla="*/ 57 h 131"/>
                <a:gd name="T34" fmla="*/ 86 w 126"/>
                <a:gd name="T35" fmla="*/ 57 h 131"/>
                <a:gd name="T36" fmla="*/ 85 w 126"/>
                <a:gd name="T37" fmla="*/ 57 h 131"/>
                <a:gd name="T38" fmla="*/ 84 w 126"/>
                <a:gd name="T39" fmla="*/ 57 h 131"/>
                <a:gd name="T40" fmla="*/ 81 w 126"/>
                <a:gd name="T41" fmla="*/ 56 h 131"/>
                <a:gd name="T42" fmla="*/ 76 w 126"/>
                <a:gd name="T43" fmla="*/ 56 h 131"/>
                <a:gd name="T44" fmla="*/ 66 w 126"/>
                <a:gd name="T45" fmla="*/ 55 h 131"/>
                <a:gd name="T46" fmla="*/ 74 w 126"/>
                <a:gd name="T47" fmla="*/ 27 h 131"/>
                <a:gd name="T48" fmla="*/ 78 w 126"/>
                <a:gd name="T49" fmla="*/ 33 h 131"/>
                <a:gd name="T50" fmla="*/ 83 w 126"/>
                <a:gd name="T51" fmla="*/ 39 h 131"/>
                <a:gd name="T52" fmla="*/ 84 w 126"/>
                <a:gd name="T53" fmla="*/ 40 h 131"/>
                <a:gd name="T54" fmla="*/ 91 w 126"/>
                <a:gd name="T55" fmla="*/ 45 h 131"/>
                <a:gd name="T56" fmla="*/ 91 w 126"/>
                <a:gd name="T57" fmla="*/ 45 h 131"/>
                <a:gd name="T58" fmla="*/ 91 w 126"/>
                <a:gd name="T59" fmla="*/ 45 h 131"/>
                <a:gd name="T60" fmla="*/ 92 w 126"/>
                <a:gd name="T61" fmla="*/ 45 h 131"/>
                <a:gd name="T62" fmla="*/ 95 w 126"/>
                <a:gd name="T63" fmla="*/ 45 h 131"/>
                <a:gd name="T64" fmla="*/ 126 w 126"/>
                <a:gd name="T65" fmla="*/ 45 h 131"/>
                <a:gd name="T66" fmla="*/ 126 w 126"/>
                <a:gd name="T67" fmla="*/ 28 h 131"/>
                <a:gd name="T68" fmla="*/ 95 w 126"/>
                <a:gd name="T69" fmla="*/ 29 h 131"/>
                <a:gd name="T70" fmla="*/ 94 w 126"/>
                <a:gd name="T71" fmla="*/ 29 h 131"/>
                <a:gd name="T72" fmla="*/ 91 w 126"/>
                <a:gd name="T73" fmla="*/ 24 h 131"/>
                <a:gd name="T74" fmla="*/ 81 w 126"/>
                <a:gd name="T75" fmla="*/ 12 h 131"/>
                <a:gd name="T76" fmla="*/ 75 w 126"/>
                <a:gd name="T77" fmla="*/ 9 h 131"/>
                <a:gd name="T78" fmla="*/ 74 w 126"/>
                <a:gd name="T79" fmla="*/ 8 h 131"/>
                <a:gd name="T80" fmla="*/ 76 w 126"/>
                <a:gd name="T81" fmla="*/ 14 h 131"/>
                <a:gd name="T82" fmla="*/ 71 w 126"/>
                <a:gd name="T83" fmla="*/ 16 h 131"/>
                <a:gd name="T84" fmla="*/ 71 w 126"/>
                <a:gd name="T85" fmla="*/ 21 h 131"/>
                <a:gd name="T86" fmla="*/ 61 w 126"/>
                <a:gd name="T87" fmla="*/ 37 h 131"/>
                <a:gd name="T88" fmla="*/ 68 w 126"/>
                <a:gd name="T89" fmla="*/ 12 h 131"/>
                <a:gd name="T90" fmla="*/ 69 w 126"/>
                <a:gd name="T91" fmla="*/ 11 h 131"/>
                <a:gd name="T92" fmla="*/ 70 w 126"/>
                <a:gd name="T93" fmla="*/ 6 h 131"/>
                <a:gd name="T94" fmla="*/ 68 w 126"/>
                <a:gd name="T95" fmla="*/ 5 h 131"/>
                <a:gd name="T96" fmla="*/ 65 w 126"/>
                <a:gd name="T97" fmla="*/ 10 h 131"/>
                <a:gd name="T98" fmla="*/ 65 w 126"/>
                <a:gd name="T99" fmla="*/ 11 h 131"/>
                <a:gd name="T100" fmla="*/ 57 w 126"/>
                <a:gd name="T101" fmla="*/ 35 h 131"/>
                <a:gd name="T102" fmla="*/ 58 w 126"/>
                <a:gd name="T103" fmla="*/ 17 h 131"/>
                <a:gd name="T104" fmla="*/ 61 w 126"/>
                <a:gd name="T105" fmla="*/ 12 h 131"/>
                <a:gd name="T106" fmla="*/ 59 w 126"/>
                <a:gd name="T107" fmla="*/ 8 h 131"/>
                <a:gd name="T108" fmla="*/ 63 w 126"/>
                <a:gd name="T109" fmla="*/ 4 h 131"/>
                <a:gd name="T110" fmla="*/ 53 w 126"/>
                <a:gd name="T111" fmla="*/ 1 h 131"/>
                <a:gd name="T112" fmla="*/ 44 w 126"/>
                <a:gd name="T113" fmla="*/ 1 h 131"/>
                <a:gd name="T114" fmla="*/ 18 w 126"/>
                <a:gd name="T115" fmla="*/ 19 h 131"/>
                <a:gd name="T116" fmla="*/ 0 w 126"/>
                <a:gd name="T117" fmla="*/ 49 h 131"/>
                <a:gd name="T118" fmla="*/ 15 w 126"/>
                <a:gd name="T119" fmla="*/ 57 h 131"/>
                <a:gd name="T120" fmla="*/ 27 w 126"/>
                <a:gd name="T121" fmla="*/ 3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1">
                  <a:moveTo>
                    <a:pt x="27" y="32"/>
                  </a:moveTo>
                  <a:cubicBezTo>
                    <a:pt x="40" y="22"/>
                    <a:pt x="40" y="22"/>
                    <a:pt x="40" y="22"/>
                  </a:cubicBezTo>
                  <a:cubicBezTo>
                    <a:pt x="35" y="36"/>
                    <a:pt x="30" y="49"/>
                    <a:pt x="26" y="62"/>
                  </a:cubicBezTo>
                  <a:cubicBezTo>
                    <a:pt x="26" y="62"/>
                    <a:pt x="26" y="62"/>
                    <a:pt x="26" y="62"/>
                  </a:cubicBezTo>
                  <a:cubicBezTo>
                    <a:pt x="29" y="64"/>
                    <a:pt x="33" y="65"/>
                    <a:pt x="36" y="66"/>
                  </a:cubicBezTo>
                  <a:cubicBezTo>
                    <a:pt x="35" y="75"/>
                    <a:pt x="33" y="85"/>
                    <a:pt x="31" y="91"/>
                  </a:cubicBezTo>
                  <a:cubicBezTo>
                    <a:pt x="17" y="123"/>
                    <a:pt x="17" y="123"/>
                    <a:pt x="17" y="123"/>
                  </a:cubicBezTo>
                  <a:cubicBezTo>
                    <a:pt x="32" y="131"/>
                    <a:pt x="32" y="131"/>
                    <a:pt x="32" y="131"/>
                  </a:cubicBezTo>
                  <a:cubicBezTo>
                    <a:pt x="37" y="119"/>
                    <a:pt x="46" y="107"/>
                    <a:pt x="51" y="88"/>
                  </a:cubicBezTo>
                  <a:cubicBezTo>
                    <a:pt x="52" y="83"/>
                    <a:pt x="53" y="78"/>
                    <a:pt x="54" y="74"/>
                  </a:cubicBezTo>
                  <a:cubicBezTo>
                    <a:pt x="75" y="75"/>
                    <a:pt x="75" y="75"/>
                    <a:pt x="75" y="75"/>
                  </a:cubicBezTo>
                  <a:cubicBezTo>
                    <a:pt x="73" y="79"/>
                    <a:pt x="73" y="79"/>
                    <a:pt x="73" y="79"/>
                  </a:cubicBezTo>
                  <a:cubicBezTo>
                    <a:pt x="70" y="96"/>
                    <a:pt x="70" y="96"/>
                    <a:pt x="70" y="96"/>
                  </a:cubicBezTo>
                  <a:cubicBezTo>
                    <a:pt x="86" y="100"/>
                    <a:pt x="86" y="100"/>
                    <a:pt x="86" y="100"/>
                  </a:cubicBezTo>
                  <a:cubicBezTo>
                    <a:pt x="88" y="95"/>
                    <a:pt x="90" y="88"/>
                    <a:pt x="92" y="80"/>
                  </a:cubicBezTo>
                  <a:cubicBezTo>
                    <a:pt x="95" y="69"/>
                    <a:pt x="95" y="69"/>
                    <a:pt x="95" y="69"/>
                  </a:cubicBezTo>
                  <a:cubicBezTo>
                    <a:pt x="86" y="57"/>
                    <a:pt x="86" y="57"/>
                    <a:pt x="86" y="57"/>
                  </a:cubicBezTo>
                  <a:cubicBezTo>
                    <a:pt x="86" y="57"/>
                    <a:pt x="86" y="57"/>
                    <a:pt x="86" y="57"/>
                  </a:cubicBezTo>
                  <a:cubicBezTo>
                    <a:pt x="85" y="57"/>
                    <a:pt x="85" y="57"/>
                    <a:pt x="85" y="57"/>
                  </a:cubicBezTo>
                  <a:cubicBezTo>
                    <a:pt x="84" y="57"/>
                    <a:pt x="84" y="57"/>
                    <a:pt x="84" y="57"/>
                  </a:cubicBezTo>
                  <a:cubicBezTo>
                    <a:pt x="81" y="56"/>
                    <a:pt x="81" y="56"/>
                    <a:pt x="81" y="56"/>
                  </a:cubicBezTo>
                  <a:cubicBezTo>
                    <a:pt x="76" y="56"/>
                    <a:pt x="76" y="56"/>
                    <a:pt x="76" y="56"/>
                  </a:cubicBezTo>
                  <a:cubicBezTo>
                    <a:pt x="72" y="56"/>
                    <a:pt x="69" y="56"/>
                    <a:pt x="66" y="55"/>
                  </a:cubicBezTo>
                  <a:cubicBezTo>
                    <a:pt x="69" y="46"/>
                    <a:pt x="72" y="36"/>
                    <a:pt x="74" y="27"/>
                  </a:cubicBezTo>
                  <a:cubicBezTo>
                    <a:pt x="78" y="33"/>
                    <a:pt x="78" y="33"/>
                    <a:pt x="78" y="33"/>
                  </a:cubicBezTo>
                  <a:cubicBezTo>
                    <a:pt x="83" y="39"/>
                    <a:pt x="83" y="39"/>
                    <a:pt x="83" y="39"/>
                  </a:cubicBezTo>
                  <a:cubicBezTo>
                    <a:pt x="84" y="40"/>
                    <a:pt x="84" y="40"/>
                    <a:pt x="84" y="40"/>
                  </a:cubicBezTo>
                  <a:cubicBezTo>
                    <a:pt x="91" y="45"/>
                    <a:pt x="91" y="45"/>
                    <a:pt x="91" y="45"/>
                  </a:cubicBezTo>
                  <a:cubicBezTo>
                    <a:pt x="91" y="45"/>
                    <a:pt x="91" y="45"/>
                    <a:pt x="91" y="45"/>
                  </a:cubicBezTo>
                  <a:cubicBezTo>
                    <a:pt x="91" y="45"/>
                    <a:pt x="91" y="45"/>
                    <a:pt x="91" y="45"/>
                  </a:cubicBezTo>
                  <a:cubicBezTo>
                    <a:pt x="92" y="45"/>
                    <a:pt x="92" y="45"/>
                    <a:pt x="92" y="45"/>
                  </a:cubicBezTo>
                  <a:cubicBezTo>
                    <a:pt x="95" y="45"/>
                    <a:pt x="95" y="45"/>
                    <a:pt x="95" y="45"/>
                  </a:cubicBezTo>
                  <a:cubicBezTo>
                    <a:pt x="126" y="45"/>
                    <a:pt x="126" y="45"/>
                    <a:pt x="126" y="45"/>
                  </a:cubicBezTo>
                  <a:cubicBezTo>
                    <a:pt x="126" y="39"/>
                    <a:pt x="126" y="34"/>
                    <a:pt x="126" y="28"/>
                  </a:cubicBezTo>
                  <a:cubicBezTo>
                    <a:pt x="95" y="29"/>
                    <a:pt x="95" y="29"/>
                    <a:pt x="95" y="29"/>
                  </a:cubicBezTo>
                  <a:cubicBezTo>
                    <a:pt x="94" y="29"/>
                    <a:pt x="94" y="29"/>
                    <a:pt x="94" y="29"/>
                  </a:cubicBezTo>
                  <a:cubicBezTo>
                    <a:pt x="91" y="24"/>
                    <a:pt x="91" y="24"/>
                    <a:pt x="91" y="24"/>
                  </a:cubicBezTo>
                  <a:cubicBezTo>
                    <a:pt x="81" y="12"/>
                    <a:pt x="81" y="12"/>
                    <a:pt x="81" y="12"/>
                  </a:cubicBezTo>
                  <a:cubicBezTo>
                    <a:pt x="80" y="10"/>
                    <a:pt x="78" y="9"/>
                    <a:pt x="75" y="9"/>
                  </a:cubicBezTo>
                  <a:cubicBezTo>
                    <a:pt x="75" y="8"/>
                    <a:pt x="75" y="8"/>
                    <a:pt x="74" y="8"/>
                  </a:cubicBezTo>
                  <a:cubicBezTo>
                    <a:pt x="76" y="14"/>
                    <a:pt x="76" y="14"/>
                    <a:pt x="76" y="14"/>
                  </a:cubicBezTo>
                  <a:cubicBezTo>
                    <a:pt x="71" y="16"/>
                    <a:pt x="71" y="16"/>
                    <a:pt x="71" y="16"/>
                  </a:cubicBezTo>
                  <a:cubicBezTo>
                    <a:pt x="71" y="21"/>
                    <a:pt x="71" y="21"/>
                    <a:pt x="71" y="21"/>
                  </a:cubicBezTo>
                  <a:cubicBezTo>
                    <a:pt x="61" y="37"/>
                    <a:pt x="61" y="37"/>
                    <a:pt x="61" y="37"/>
                  </a:cubicBezTo>
                  <a:cubicBezTo>
                    <a:pt x="68" y="12"/>
                    <a:pt x="68" y="12"/>
                    <a:pt x="68" y="12"/>
                  </a:cubicBezTo>
                  <a:cubicBezTo>
                    <a:pt x="69" y="11"/>
                    <a:pt x="69" y="11"/>
                    <a:pt x="69" y="11"/>
                  </a:cubicBezTo>
                  <a:cubicBezTo>
                    <a:pt x="70" y="6"/>
                    <a:pt x="70" y="6"/>
                    <a:pt x="70" y="6"/>
                  </a:cubicBezTo>
                  <a:cubicBezTo>
                    <a:pt x="68" y="5"/>
                    <a:pt x="68" y="5"/>
                    <a:pt x="68" y="5"/>
                  </a:cubicBezTo>
                  <a:cubicBezTo>
                    <a:pt x="65" y="10"/>
                    <a:pt x="65" y="10"/>
                    <a:pt x="65" y="10"/>
                  </a:cubicBezTo>
                  <a:cubicBezTo>
                    <a:pt x="65" y="11"/>
                    <a:pt x="65" y="11"/>
                    <a:pt x="65" y="11"/>
                  </a:cubicBezTo>
                  <a:cubicBezTo>
                    <a:pt x="57" y="35"/>
                    <a:pt x="57" y="35"/>
                    <a:pt x="57" y="35"/>
                  </a:cubicBezTo>
                  <a:cubicBezTo>
                    <a:pt x="58" y="17"/>
                    <a:pt x="58" y="17"/>
                    <a:pt x="58" y="17"/>
                  </a:cubicBezTo>
                  <a:cubicBezTo>
                    <a:pt x="61" y="12"/>
                    <a:pt x="61" y="12"/>
                    <a:pt x="61" y="12"/>
                  </a:cubicBezTo>
                  <a:cubicBezTo>
                    <a:pt x="59" y="8"/>
                    <a:pt x="59" y="8"/>
                    <a:pt x="59" y="8"/>
                  </a:cubicBezTo>
                  <a:cubicBezTo>
                    <a:pt x="63" y="4"/>
                    <a:pt x="63" y="4"/>
                    <a:pt x="63" y="4"/>
                  </a:cubicBezTo>
                  <a:cubicBezTo>
                    <a:pt x="60" y="3"/>
                    <a:pt x="56" y="2"/>
                    <a:pt x="53" y="1"/>
                  </a:cubicBezTo>
                  <a:cubicBezTo>
                    <a:pt x="48" y="0"/>
                    <a:pt x="47" y="0"/>
                    <a:pt x="44" y="1"/>
                  </a:cubicBezTo>
                  <a:cubicBezTo>
                    <a:pt x="18" y="19"/>
                    <a:pt x="18" y="19"/>
                    <a:pt x="18" y="19"/>
                  </a:cubicBezTo>
                  <a:cubicBezTo>
                    <a:pt x="7" y="34"/>
                    <a:pt x="6" y="39"/>
                    <a:pt x="0" y="49"/>
                  </a:cubicBezTo>
                  <a:cubicBezTo>
                    <a:pt x="5" y="52"/>
                    <a:pt x="10" y="55"/>
                    <a:pt x="15" y="57"/>
                  </a:cubicBezTo>
                  <a:cubicBezTo>
                    <a:pt x="19" y="49"/>
                    <a:pt x="27" y="35"/>
                    <a:pt x="2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57"/>
            <p:cNvSpPr>
              <a:spLocks noEditPoints="1"/>
            </p:cNvSpPr>
            <p:nvPr/>
          </p:nvSpPr>
          <p:spPr bwMode="auto">
            <a:xfrm>
              <a:off x="5710238" y="3370263"/>
              <a:ext cx="169863" cy="155575"/>
            </a:xfrm>
            <a:custGeom>
              <a:avLst/>
              <a:gdLst>
                <a:gd name="T0" fmla="*/ 5 w 45"/>
                <a:gd name="T1" fmla="*/ 33 h 41"/>
                <a:gd name="T2" fmla="*/ 7 w 45"/>
                <a:gd name="T3" fmla="*/ 32 h 41"/>
                <a:gd name="T4" fmla="*/ 7 w 45"/>
                <a:gd name="T5" fmla="*/ 32 h 41"/>
                <a:gd name="T6" fmla="*/ 29 w 45"/>
                <a:gd name="T7" fmla="*/ 39 h 41"/>
                <a:gd name="T8" fmla="*/ 29 w 45"/>
                <a:gd name="T9" fmla="*/ 39 h 41"/>
                <a:gd name="T10" fmla="*/ 30 w 45"/>
                <a:gd name="T11" fmla="*/ 41 h 41"/>
                <a:gd name="T12" fmla="*/ 32 w 45"/>
                <a:gd name="T13" fmla="*/ 41 h 41"/>
                <a:gd name="T14" fmla="*/ 33 w 45"/>
                <a:gd name="T15" fmla="*/ 40 h 41"/>
                <a:gd name="T16" fmla="*/ 33 w 45"/>
                <a:gd name="T17" fmla="*/ 40 h 41"/>
                <a:gd name="T18" fmla="*/ 38 w 45"/>
                <a:gd name="T19" fmla="*/ 37 h 41"/>
                <a:gd name="T20" fmla="*/ 44 w 45"/>
                <a:gd name="T21" fmla="*/ 18 h 41"/>
                <a:gd name="T22" fmla="*/ 41 w 45"/>
                <a:gd name="T23" fmla="*/ 13 h 41"/>
                <a:gd name="T24" fmla="*/ 36 w 45"/>
                <a:gd name="T25" fmla="*/ 11 h 41"/>
                <a:gd name="T26" fmla="*/ 36 w 45"/>
                <a:gd name="T27" fmla="*/ 11 h 41"/>
                <a:gd name="T28" fmla="*/ 32 w 45"/>
                <a:gd name="T29" fmla="*/ 4 h 41"/>
                <a:gd name="T30" fmla="*/ 25 w 45"/>
                <a:gd name="T31" fmla="*/ 1 h 41"/>
                <a:gd name="T32" fmla="*/ 17 w 45"/>
                <a:gd name="T33" fmla="*/ 5 h 41"/>
                <a:gd name="T34" fmla="*/ 17 w 45"/>
                <a:gd name="T35" fmla="*/ 6 h 41"/>
                <a:gd name="T36" fmla="*/ 12 w 45"/>
                <a:gd name="T37" fmla="*/ 4 h 41"/>
                <a:gd name="T38" fmla="*/ 7 w 45"/>
                <a:gd name="T39" fmla="*/ 7 h 41"/>
                <a:gd name="T40" fmla="*/ 1 w 45"/>
                <a:gd name="T41" fmla="*/ 25 h 41"/>
                <a:gd name="T42" fmla="*/ 3 w 45"/>
                <a:gd name="T43" fmla="*/ 30 h 41"/>
                <a:gd name="T44" fmla="*/ 3 w 45"/>
                <a:gd name="T45" fmla="*/ 31 h 41"/>
                <a:gd name="T46" fmla="*/ 3 w 45"/>
                <a:gd name="T47" fmla="*/ 32 h 41"/>
                <a:gd name="T48" fmla="*/ 5 w 45"/>
                <a:gd name="T49" fmla="*/ 33 h 41"/>
                <a:gd name="T50" fmla="*/ 20 w 45"/>
                <a:gd name="T51" fmla="*/ 6 h 41"/>
                <a:gd name="T52" fmla="*/ 24 w 45"/>
                <a:gd name="T53" fmla="*/ 4 h 41"/>
                <a:gd name="T54" fmla="*/ 31 w 45"/>
                <a:gd name="T55" fmla="*/ 7 h 41"/>
                <a:gd name="T56" fmla="*/ 33 w 45"/>
                <a:gd name="T57" fmla="*/ 10 h 41"/>
                <a:gd name="T58" fmla="*/ 33 w 45"/>
                <a:gd name="T59" fmla="*/ 10 h 41"/>
                <a:gd name="T60" fmla="*/ 20 w 45"/>
                <a:gd name="T61"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1">
                  <a:moveTo>
                    <a:pt x="5" y="33"/>
                  </a:moveTo>
                  <a:cubicBezTo>
                    <a:pt x="6" y="33"/>
                    <a:pt x="7" y="33"/>
                    <a:pt x="7" y="32"/>
                  </a:cubicBezTo>
                  <a:cubicBezTo>
                    <a:pt x="7" y="32"/>
                    <a:pt x="7" y="32"/>
                    <a:pt x="7" y="32"/>
                  </a:cubicBezTo>
                  <a:cubicBezTo>
                    <a:pt x="29" y="39"/>
                    <a:pt x="29" y="39"/>
                    <a:pt x="29" y="39"/>
                  </a:cubicBezTo>
                  <a:cubicBezTo>
                    <a:pt x="29" y="39"/>
                    <a:pt x="29" y="39"/>
                    <a:pt x="29" y="39"/>
                  </a:cubicBezTo>
                  <a:cubicBezTo>
                    <a:pt x="29" y="40"/>
                    <a:pt x="29" y="40"/>
                    <a:pt x="30" y="41"/>
                  </a:cubicBezTo>
                  <a:cubicBezTo>
                    <a:pt x="32" y="41"/>
                    <a:pt x="32" y="41"/>
                    <a:pt x="32" y="41"/>
                  </a:cubicBezTo>
                  <a:cubicBezTo>
                    <a:pt x="32" y="41"/>
                    <a:pt x="33" y="41"/>
                    <a:pt x="33" y="40"/>
                  </a:cubicBezTo>
                  <a:cubicBezTo>
                    <a:pt x="33" y="40"/>
                    <a:pt x="33" y="40"/>
                    <a:pt x="33" y="40"/>
                  </a:cubicBezTo>
                  <a:cubicBezTo>
                    <a:pt x="35" y="40"/>
                    <a:pt x="37" y="39"/>
                    <a:pt x="38" y="37"/>
                  </a:cubicBezTo>
                  <a:cubicBezTo>
                    <a:pt x="44" y="18"/>
                    <a:pt x="44" y="18"/>
                    <a:pt x="44" y="18"/>
                  </a:cubicBezTo>
                  <a:cubicBezTo>
                    <a:pt x="45" y="16"/>
                    <a:pt x="43" y="14"/>
                    <a:pt x="41" y="13"/>
                  </a:cubicBezTo>
                  <a:cubicBezTo>
                    <a:pt x="36" y="11"/>
                    <a:pt x="36" y="11"/>
                    <a:pt x="36" y="11"/>
                  </a:cubicBezTo>
                  <a:cubicBezTo>
                    <a:pt x="36" y="11"/>
                    <a:pt x="36" y="11"/>
                    <a:pt x="36" y="11"/>
                  </a:cubicBezTo>
                  <a:cubicBezTo>
                    <a:pt x="37" y="8"/>
                    <a:pt x="35" y="4"/>
                    <a:pt x="32" y="4"/>
                  </a:cubicBezTo>
                  <a:cubicBezTo>
                    <a:pt x="25" y="1"/>
                    <a:pt x="25" y="1"/>
                    <a:pt x="25" y="1"/>
                  </a:cubicBezTo>
                  <a:cubicBezTo>
                    <a:pt x="22" y="0"/>
                    <a:pt x="18" y="2"/>
                    <a:pt x="17" y="5"/>
                  </a:cubicBezTo>
                  <a:cubicBezTo>
                    <a:pt x="17" y="6"/>
                    <a:pt x="17" y="6"/>
                    <a:pt x="17" y="6"/>
                  </a:cubicBezTo>
                  <a:cubicBezTo>
                    <a:pt x="12" y="4"/>
                    <a:pt x="12" y="4"/>
                    <a:pt x="12" y="4"/>
                  </a:cubicBezTo>
                  <a:cubicBezTo>
                    <a:pt x="10" y="3"/>
                    <a:pt x="7" y="4"/>
                    <a:pt x="7" y="7"/>
                  </a:cubicBezTo>
                  <a:cubicBezTo>
                    <a:pt x="1" y="25"/>
                    <a:pt x="1" y="25"/>
                    <a:pt x="1" y="25"/>
                  </a:cubicBezTo>
                  <a:cubicBezTo>
                    <a:pt x="0" y="27"/>
                    <a:pt x="1" y="30"/>
                    <a:pt x="3" y="30"/>
                  </a:cubicBezTo>
                  <a:cubicBezTo>
                    <a:pt x="3" y="31"/>
                    <a:pt x="3" y="31"/>
                    <a:pt x="3" y="31"/>
                  </a:cubicBezTo>
                  <a:cubicBezTo>
                    <a:pt x="2" y="31"/>
                    <a:pt x="3" y="32"/>
                    <a:pt x="3" y="32"/>
                  </a:cubicBezTo>
                  <a:lnTo>
                    <a:pt x="5" y="33"/>
                  </a:lnTo>
                  <a:close/>
                  <a:moveTo>
                    <a:pt x="20" y="6"/>
                  </a:moveTo>
                  <a:cubicBezTo>
                    <a:pt x="21" y="4"/>
                    <a:pt x="22" y="4"/>
                    <a:pt x="24" y="4"/>
                  </a:cubicBezTo>
                  <a:cubicBezTo>
                    <a:pt x="31" y="7"/>
                    <a:pt x="31" y="7"/>
                    <a:pt x="31" y="7"/>
                  </a:cubicBezTo>
                  <a:cubicBezTo>
                    <a:pt x="33" y="7"/>
                    <a:pt x="33" y="8"/>
                    <a:pt x="33" y="10"/>
                  </a:cubicBezTo>
                  <a:cubicBezTo>
                    <a:pt x="33" y="10"/>
                    <a:pt x="33" y="10"/>
                    <a:pt x="33" y="10"/>
                  </a:cubicBezTo>
                  <a:cubicBezTo>
                    <a:pt x="20" y="6"/>
                    <a:pt x="20" y="6"/>
                    <a:pt x="2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58"/>
            <p:cNvSpPr/>
            <p:nvPr/>
          </p:nvSpPr>
          <p:spPr bwMode="auto">
            <a:xfrm>
              <a:off x="5721351" y="3340100"/>
              <a:ext cx="760413" cy="463550"/>
            </a:xfrm>
            <a:custGeom>
              <a:avLst/>
              <a:gdLst>
                <a:gd name="T0" fmla="*/ 479 w 479"/>
                <a:gd name="T1" fmla="*/ 0 h 292"/>
                <a:gd name="T2" fmla="*/ 395 w 479"/>
                <a:gd name="T3" fmla="*/ 33 h 292"/>
                <a:gd name="T4" fmla="*/ 412 w 479"/>
                <a:gd name="T5" fmla="*/ 45 h 292"/>
                <a:gd name="T6" fmla="*/ 307 w 479"/>
                <a:gd name="T7" fmla="*/ 158 h 292"/>
                <a:gd name="T8" fmla="*/ 213 w 479"/>
                <a:gd name="T9" fmla="*/ 148 h 292"/>
                <a:gd name="T10" fmla="*/ 139 w 479"/>
                <a:gd name="T11" fmla="*/ 225 h 292"/>
                <a:gd name="T12" fmla="*/ 62 w 479"/>
                <a:gd name="T13" fmla="*/ 187 h 292"/>
                <a:gd name="T14" fmla="*/ 0 w 479"/>
                <a:gd name="T15" fmla="*/ 266 h 292"/>
                <a:gd name="T16" fmla="*/ 33 w 479"/>
                <a:gd name="T17" fmla="*/ 292 h 292"/>
                <a:gd name="T18" fmla="*/ 74 w 479"/>
                <a:gd name="T19" fmla="*/ 242 h 292"/>
                <a:gd name="T20" fmla="*/ 148 w 479"/>
                <a:gd name="T21" fmla="*/ 278 h 292"/>
                <a:gd name="T22" fmla="*/ 230 w 479"/>
                <a:gd name="T23" fmla="*/ 194 h 292"/>
                <a:gd name="T24" fmla="*/ 323 w 479"/>
                <a:gd name="T25" fmla="*/ 204 h 292"/>
                <a:gd name="T26" fmla="*/ 448 w 479"/>
                <a:gd name="T27" fmla="*/ 72 h 292"/>
                <a:gd name="T28" fmla="*/ 472 w 479"/>
                <a:gd name="T29" fmla="*/ 88 h 292"/>
                <a:gd name="T30" fmla="*/ 479 w 479"/>
                <a:gd name="T3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9" h="292">
                  <a:moveTo>
                    <a:pt x="479" y="0"/>
                  </a:moveTo>
                  <a:lnTo>
                    <a:pt x="395" y="33"/>
                  </a:lnTo>
                  <a:lnTo>
                    <a:pt x="412" y="45"/>
                  </a:lnTo>
                  <a:lnTo>
                    <a:pt x="307" y="158"/>
                  </a:lnTo>
                  <a:lnTo>
                    <a:pt x="213" y="148"/>
                  </a:lnTo>
                  <a:lnTo>
                    <a:pt x="139" y="225"/>
                  </a:lnTo>
                  <a:lnTo>
                    <a:pt x="62" y="187"/>
                  </a:lnTo>
                  <a:lnTo>
                    <a:pt x="0" y="266"/>
                  </a:lnTo>
                  <a:lnTo>
                    <a:pt x="33" y="292"/>
                  </a:lnTo>
                  <a:lnTo>
                    <a:pt x="74" y="242"/>
                  </a:lnTo>
                  <a:lnTo>
                    <a:pt x="148" y="278"/>
                  </a:lnTo>
                  <a:lnTo>
                    <a:pt x="230" y="194"/>
                  </a:lnTo>
                  <a:lnTo>
                    <a:pt x="323" y="204"/>
                  </a:lnTo>
                  <a:lnTo>
                    <a:pt x="448" y="72"/>
                  </a:lnTo>
                  <a:lnTo>
                    <a:pt x="472" y="88"/>
                  </a:lnTo>
                  <a:lnTo>
                    <a:pt x="47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7" name="矩形 36"/>
          <p:cNvSpPr/>
          <p:nvPr/>
        </p:nvSpPr>
        <p:spPr>
          <a:xfrm>
            <a:off x="5178152" y="5175771"/>
            <a:ext cx="2213198" cy="369332"/>
          </a:xfrm>
          <a:prstGeom prst="rect">
            <a:avLst/>
          </a:prstGeom>
        </p:spPr>
        <p:txBody>
          <a:bodyPr wrap="square">
            <a:spAutoFit/>
          </a:bodyPr>
          <a:lstStyle/>
          <a:p>
            <a:pPr lvl="0"/>
            <a:r>
              <a:rPr lang="zh-CN" altLang="en-US" dirty="0">
                <a:solidFill>
                  <a:srgbClr val="FFCF37"/>
                </a:solidFill>
                <a:latin typeface="微软雅黑" panose="020B0503020204020204" pitchFamily="34" charset="-122"/>
                <a:ea typeface="微软雅黑" panose="020B0503020204020204" pitchFamily="34" charset="-122"/>
              </a:rPr>
              <a:t>请输入您的内容</a:t>
            </a:r>
          </a:p>
        </p:txBody>
      </p:sp>
      <p:sp>
        <p:nvSpPr>
          <p:cNvPr id="38" name="矩形 37"/>
          <p:cNvSpPr/>
          <p:nvPr/>
        </p:nvSpPr>
        <p:spPr>
          <a:xfrm>
            <a:off x="4775794" y="5556970"/>
            <a:ext cx="2615556" cy="609398"/>
          </a:xfrm>
          <a:prstGeom prst="rect">
            <a:avLst/>
          </a:prstGeom>
        </p:spPr>
        <p:txBody>
          <a:bodyPr wrap="square">
            <a:spAutoFit/>
          </a:bodyPr>
          <a:lstStyle/>
          <a:p>
            <a:pPr algn="ctr">
              <a:lnSpc>
                <a:spcPct val="12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可通过右键选择只保留文本来粘贴您的内容。</a:t>
            </a:r>
          </a:p>
        </p:txBody>
      </p:sp>
      <p:sp>
        <p:nvSpPr>
          <p:cNvPr id="39" name="矩形 38"/>
          <p:cNvSpPr/>
          <p:nvPr/>
        </p:nvSpPr>
        <p:spPr>
          <a:xfrm>
            <a:off x="8130480" y="4845620"/>
            <a:ext cx="2213198" cy="369332"/>
          </a:xfrm>
          <a:prstGeom prst="rect">
            <a:avLst/>
          </a:prstGeom>
        </p:spPr>
        <p:txBody>
          <a:bodyPr wrap="square">
            <a:spAutoFit/>
          </a:bodyPr>
          <a:lstStyle/>
          <a:p>
            <a:pPr lvl="0"/>
            <a:r>
              <a:rPr lang="zh-CN" altLang="en-US" dirty="0">
                <a:solidFill>
                  <a:srgbClr val="FFCF37"/>
                </a:solidFill>
                <a:latin typeface="微软雅黑" panose="020B0503020204020204" pitchFamily="34" charset="-122"/>
                <a:ea typeface="微软雅黑" panose="020B0503020204020204" pitchFamily="34" charset="-122"/>
              </a:rPr>
              <a:t>请输入您的内容</a:t>
            </a:r>
          </a:p>
        </p:txBody>
      </p:sp>
      <p:sp>
        <p:nvSpPr>
          <p:cNvPr id="40" name="矩形 39"/>
          <p:cNvSpPr/>
          <p:nvPr/>
        </p:nvSpPr>
        <p:spPr>
          <a:xfrm>
            <a:off x="7728122" y="5226819"/>
            <a:ext cx="2615556" cy="609398"/>
          </a:xfrm>
          <a:prstGeom prst="rect">
            <a:avLst/>
          </a:prstGeom>
        </p:spPr>
        <p:txBody>
          <a:bodyPr wrap="square">
            <a:spAutoFit/>
          </a:bodyPr>
          <a:lstStyle/>
          <a:p>
            <a:pPr algn="ctr">
              <a:lnSpc>
                <a:spcPct val="12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可通过右键选择只保留文本来粘贴您的内容。</a:t>
            </a:r>
          </a:p>
        </p:txBody>
      </p:sp>
      <p:grpSp>
        <p:nvGrpSpPr>
          <p:cNvPr id="41" name="组合 40"/>
          <p:cNvGrpSpPr/>
          <p:nvPr/>
        </p:nvGrpSpPr>
        <p:grpSpPr>
          <a:xfrm>
            <a:off x="1721438" y="1234780"/>
            <a:ext cx="8593093" cy="2897037"/>
            <a:chOff x="2496683" y="1908087"/>
            <a:chExt cx="7137403" cy="2406272"/>
          </a:xfrm>
        </p:grpSpPr>
        <p:grpSp>
          <p:nvGrpSpPr>
            <p:cNvPr id="42" name="Group 12"/>
            <p:cNvGrpSpPr>
              <a:grpSpLocks noChangeAspect="1"/>
            </p:cNvGrpSpPr>
            <p:nvPr/>
          </p:nvGrpSpPr>
          <p:grpSpPr bwMode="auto">
            <a:xfrm>
              <a:off x="7094818" y="2392013"/>
              <a:ext cx="2539268" cy="1542004"/>
              <a:chOff x="538115" y="2342244"/>
              <a:chExt cx="6736746" cy="3875068"/>
            </a:xfrm>
          </p:grpSpPr>
          <p:pic>
            <p:nvPicPr>
              <p:cNvPr id="49" name="Picture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115" y="2342244"/>
                <a:ext cx="6736746" cy="387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14"/>
              <p:cNvSpPr/>
              <p:nvPr/>
            </p:nvSpPr>
            <p:spPr>
              <a:xfrm>
                <a:off x="1346069" y="2555131"/>
                <a:ext cx="5120837" cy="3225629"/>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a:solidFill>
                    <a:srgbClr val="FFFFFF"/>
                  </a:solidFill>
                </a:endParaRPr>
              </a:p>
            </p:txBody>
          </p:sp>
        </p:grpSp>
        <p:grpSp>
          <p:nvGrpSpPr>
            <p:cNvPr id="43" name="Group 9"/>
            <p:cNvGrpSpPr>
              <a:grpSpLocks noChangeAspect="1"/>
            </p:cNvGrpSpPr>
            <p:nvPr/>
          </p:nvGrpSpPr>
          <p:grpSpPr bwMode="auto">
            <a:xfrm>
              <a:off x="2496683" y="2387250"/>
              <a:ext cx="2540342" cy="1542004"/>
              <a:chOff x="538115" y="2342244"/>
              <a:chExt cx="6736746" cy="3875068"/>
            </a:xfrm>
          </p:grpSpPr>
          <p:pic>
            <p:nvPicPr>
              <p:cNvPr id="47" name="Picture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115" y="2342244"/>
                <a:ext cx="6736746" cy="387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Rectangle 11"/>
              <p:cNvSpPr/>
              <p:nvPr/>
            </p:nvSpPr>
            <p:spPr>
              <a:xfrm>
                <a:off x="1345728" y="2555131"/>
                <a:ext cx="5121520" cy="3225629"/>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a:solidFill>
                    <a:srgbClr val="FFFFFF"/>
                  </a:solidFill>
                </a:endParaRPr>
              </a:p>
            </p:txBody>
          </p:sp>
        </p:grpSp>
        <p:grpSp>
          <p:nvGrpSpPr>
            <p:cNvPr id="44" name="Group 6"/>
            <p:cNvGrpSpPr/>
            <p:nvPr/>
          </p:nvGrpSpPr>
          <p:grpSpPr bwMode="auto">
            <a:xfrm>
              <a:off x="4083560" y="1908087"/>
              <a:ext cx="3963590" cy="2406272"/>
              <a:chOff x="538115" y="2342244"/>
              <a:chExt cx="6736746" cy="3875068"/>
            </a:xfrm>
          </p:grpSpPr>
          <p:pic>
            <p:nvPicPr>
              <p:cNvPr id="45"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8115" y="2342244"/>
                <a:ext cx="6736746" cy="387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Rectangle 8"/>
              <p:cNvSpPr/>
              <p:nvPr/>
            </p:nvSpPr>
            <p:spPr>
              <a:xfrm>
                <a:off x="1343793" y="2553572"/>
                <a:ext cx="5123113" cy="3228145"/>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a:solidFill>
                    <a:srgbClr val="FFFFFF"/>
                  </a:solidFill>
                </a:endParaRPr>
              </a:p>
            </p:txBody>
          </p:sp>
        </p:grpSp>
      </p:grpSp>
    </p:spTree>
    <p:extLst>
      <p:ext uri="{BB962C8B-B14F-4D97-AF65-F5344CB8AC3E}">
        <p14:creationId xmlns:p14="http://schemas.microsoft.com/office/powerpoint/2010/main" val="206803413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9" presetClass="entr" presetSubtype="0" decel="100000"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fltVal val="0"/>
                                          </p:val>
                                        </p:tav>
                                        <p:tav tm="100000">
                                          <p:val>
                                            <p:strVal val="#ppt_w"/>
                                          </p:val>
                                        </p:tav>
                                      </p:tavLst>
                                    </p:anim>
                                    <p:anim calcmode="lin" valueType="num">
                                      <p:cBhvr>
                                        <p:cTn id="14" dur="500" fill="hold"/>
                                        <p:tgtEl>
                                          <p:spTgt spid="29"/>
                                        </p:tgtEl>
                                        <p:attrNameLst>
                                          <p:attrName>ppt_h</p:attrName>
                                        </p:attrNameLst>
                                      </p:cBhvr>
                                      <p:tavLst>
                                        <p:tav tm="0">
                                          <p:val>
                                            <p:fltVal val="0"/>
                                          </p:val>
                                        </p:tav>
                                        <p:tav tm="100000">
                                          <p:val>
                                            <p:strVal val="#ppt_h"/>
                                          </p:val>
                                        </p:tav>
                                      </p:tavLst>
                                    </p:anim>
                                    <p:anim calcmode="lin" valueType="num">
                                      <p:cBhvr>
                                        <p:cTn id="15" dur="500" fill="hold"/>
                                        <p:tgtEl>
                                          <p:spTgt spid="29"/>
                                        </p:tgtEl>
                                        <p:attrNameLst>
                                          <p:attrName>style.rotation</p:attrName>
                                        </p:attrNameLst>
                                      </p:cBhvr>
                                      <p:tavLst>
                                        <p:tav tm="0">
                                          <p:val>
                                            <p:fltVal val="360"/>
                                          </p:val>
                                        </p:tav>
                                        <p:tav tm="100000">
                                          <p:val>
                                            <p:fltVal val="0"/>
                                          </p:val>
                                        </p:tav>
                                      </p:tavLst>
                                    </p:anim>
                                    <p:animEffect transition="in" filter="fade">
                                      <p:cBhvr>
                                        <p:cTn id="16" dur="500"/>
                                        <p:tgtEl>
                                          <p:spTgt spid="29"/>
                                        </p:tgtEl>
                                      </p:cBhvr>
                                    </p:animEffect>
                                  </p:childTnLst>
                                </p:cTn>
                              </p:par>
                            </p:childTnLst>
                          </p:cTn>
                        </p:par>
                        <p:par>
                          <p:cTn id="17" fill="hold">
                            <p:stCondLst>
                              <p:cond delay="1500"/>
                            </p:stCondLst>
                            <p:childTnLst>
                              <p:par>
                                <p:cTn id="18" presetID="23" presetClass="entr" presetSubtype="16" fill="hold" grpId="0" nodeType="afterEffect">
                                  <p:stCondLst>
                                    <p:cond delay="0"/>
                                  </p:stCondLst>
                                  <p:iterate type="lt">
                                    <p:tmPct val="10000"/>
                                  </p:iterate>
                                  <p:childTnLst>
                                    <p:set>
                                      <p:cBhvr>
                                        <p:cTn id="19" dur="1" fill="hold">
                                          <p:stCondLst>
                                            <p:cond delay="0"/>
                                          </p:stCondLst>
                                        </p:cTn>
                                        <p:tgtEl>
                                          <p:spTgt spid="6"/>
                                        </p:tgtEl>
                                        <p:attrNameLst>
                                          <p:attrName>style.visibility</p:attrName>
                                        </p:attrNameLst>
                                      </p:cBhvr>
                                      <p:to>
                                        <p:strVal val="visible"/>
                                      </p:to>
                                    </p:set>
                                    <p:anim calcmode="lin" valueType="num">
                                      <p:cBhvr>
                                        <p:cTn id="20" dur="250" fill="hold"/>
                                        <p:tgtEl>
                                          <p:spTgt spid="6"/>
                                        </p:tgtEl>
                                        <p:attrNameLst>
                                          <p:attrName>ppt_w</p:attrName>
                                        </p:attrNameLst>
                                      </p:cBhvr>
                                      <p:tavLst>
                                        <p:tav tm="0">
                                          <p:val>
                                            <p:fltVal val="0"/>
                                          </p:val>
                                        </p:tav>
                                        <p:tav tm="100000">
                                          <p:val>
                                            <p:strVal val="#ppt_w"/>
                                          </p:val>
                                        </p:tav>
                                      </p:tavLst>
                                    </p:anim>
                                    <p:anim calcmode="lin" valueType="num">
                                      <p:cBhvr>
                                        <p:cTn id="21" dur="250" fill="hold"/>
                                        <p:tgtEl>
                                          <p:spTgt spid="6"/>
                                        </p:tgtEl>
                                        <p:attrNameLst>
                                          <p:attrName>ppt_h</p:attrName>
                                        </p:attrNameLst>
                                      </p:cBhvr>
                                      <p:tavLst>
                                        <p:tav tm="0">
                                          <p:val>
                                            <p:fltVal val="0"/>
                                          </p:val>
                                        </p:tav>
                                        <p:tav tm="100000">
                                          <p:val>
                                            <p:strVal val="#ppt_h"/>
                                          </p:val>
                                        </p:tav>
                                      </p:tavLst>
                                    </p:anim>
                                  </p:childTnLst>
                                </p:cTn>
                              </p:par>
                            </p:childTnLst>
                          </p:cTn>
                        </p:par>
                        <p:par>
                          <p:cTn id="22" fill="hold">
                            <p:stCondLst>
                              <p:cond delay="1900"/>
                            </p:stCondLst>
                            <p:childTnLst>
                              <p:par>
                                <p:cTn id="23" presetID="14" presetClass="entr" presetSubtype="1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randombar(horizontal)">
                                      <p:cBhvr>
                                        <p:cTn id="25" dur="250"/>
                                        <p:tgtEl>
                                          <p:spTgt spid="7"/>
                                        </p:tgtEl>
                                      </p:cBhvr>
                                    </p:animEffect>
                                  </p:childTnLst>
                                </p:cTn>
                              </p:par>
                            </p:childTnLst>
                          </p:cTn>
                        </p:par>
                        <p:par>
                          <p:cTn id="26" fill="hold">
                            <p:stCondLst>
                              <p:cond delay="2150"/>
                            </p:stCondLst>
                            <p:childTnLst>
                              <p:par>
                                <p:cTn id="27" presetID="49" presetClass="entr" presetSubtype="0" decel="10000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anim calcmode="lin" valueType="num">
                                      <p:cBhvr>
                                        <p:cTn id="31" dur="500" fill="hold"/>
                                        <p:tgtEl>
                                          <p:spTgt spid="8"/>
                                        </p:tgtEl>
                                        <p:attrNameLst>
                                          <p:attrName>style.rotation</p:attrName>
                                        </p:attrNameLst>
                                      </p:cBhvr>
                                      <p:tavLst>
                                        <p:tav tm="0">
                                          <p:val>
                                            <p:fltVal val="360"/>
                                          </p:val>
                                        </p:tav>
                                        <p:tav tm="100000">
                                          <p:val>
                                            <p:fltVal val="0"/>
                                          </p:val>
                                        </p:tav>
                                      </p:tavLst>
                                    </p:anim>
                                    <p:animEffect transition="in" filter="fade">
                                      <p:cBhvr>
                                        <p:cTn id="32" dur="500"/>
                                        <p:tgtEl>
                                          <p:spTgt spid="8"/>
                                        </p:tgtEl>
                                      </p:cBhvr>
                                    </p:animEffect>
                                  </p:childTnLst>
                                </p:cTn>
                              </p:par>
                            </p:childTnLst>
                          </p:cTn>
                        </p:par>
                        <p:par>
                          <p:cTn id="33" fill="hold">
                            <p:stCondLst>
                              <p:cond delay="2650"/>
                            </p:stCondLst>
                            <p:childTnLst>
                              <p:par>
                                <p:cTn id="34" presetID="23" presetClass="entr" presetSubtype="16" fill="hold" grpId="0" nodeType="afterEffect">
                                  <p:stCondLst>
                                    <p:cond delay="0"/>
                                  </p:stCondLst>
                                  <p:iterate type="lt">
                                    <p:tmPct val="10000"/>
                                  </p:iterate>
                                  <p:childTnLst>
                                    <p:set>
                                      <p:cBhvr>
                                        <p:cTn id="35" dur="1" fill="hold">
                                          <p:stCondLst>
                                            <p:cond delay="0"/>
                                          </p:stCondLst>
                                        </p:cTn>
                                        <p:tgtEl>
                                          <p:spTgt spid="37"/>
                                        </p:tgtEl>
                                        <p:attrNameLst>
                                          <p:attrName>style.visibility</p:attrName>
                                        </p:attrNameLst>
                                      </p:cBhvr>
                                      <p:to>
                                        <p:strVal val="visible"/>
                                      </p:to>
                                    </p:set>
                                    <p:anim calcmode="lin" valueType="num">
                                      <p:cBhvr>
                                        <p:cTn id="36" dur="250" fill="hold"/>
                                        <p:tgtEl>
                                          <p:spTgt spid="37"/>
                                        </p:tgtEl>
                                        <p:attrNameLst>
                                          <p:attrName>ppt_w</p:attrName>
                                        </p:attrNameLst>
                                      </p:cBhvr>
                                      <p:tavLst>
                                        <p:tav tm="0">
                                          <p:val>
                                            <p:fltVal val="0"/>
                                          </p:val>
                                        </p:tav>
                                        <p:tav tm="100000">
                                          <p:val>
                                            <p:strVal val="#ppt_w"/>
                                          </p:val>
                                        </p:tav>
                                      </p:tavLst>
                                    </p:anim>
                                    <p:anim calcmode="lin" valueType="num">
                                      <p:cBhvr>
                                        <p:cTn id="37" dur="250" fill="hold"/>
                                        <p:tgtEl>
                                          <p:spTgt spid="37"/>
                                        </p:tgtEl>
                                        <p:attrNameLst>
                                          <p:attrName>ppt_h</p:attrName>
                                        </p:attrNameLst>
                                      </p:cBhvr>
                                      <p:tavLst>
                                        <p:tav tm="0">
                                          <p:val>
                                            <p:fltVal val="0"/>
                                          </p:val>
                                        </p:tav>
                                        <p:tav tm="100000">
                                          <p:val>
                                            <p:strVal val="#ppt_h"/>
                                          </p:val>
                                        </p:tav>
                                      </p:tavLst>
                                    </p:anim>
                                  </p:childTnLst>
                                </p:cTn>
                              </p:par>
                            </p:childTnLst>
                          </p:cTn>
                        </p:par>
                        <p:par>
                          <p:cTn id="38" fill="hold">
                            <p:stCondLst>
                              <p:cond delay="3050"/>
                            </p:stCondLst>
                            <p:childTnLst>
                              <p:par>
                                <p:cTn id="39" presetID="14" presetClass="entr" presetSubtype="10" fill="hold" grpId="0" nodeType="after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randombar(horizontal)">
                                      <p:cBhvr>
                                        <p:cTn id="41" dur="250"/>
                                        <p:tgtEl>
                                          <p:spTgt spid="38"/>
                                        </p:tgtEl>
                                      </p:cBhvr>
                                    </p:animEffect>
                                  </p:childTnLst>
                                </p:cTn>
                              </p:par>
                            </p:childTnLst>
                          </p:cTn>
                        </p:par>
                        <p:par>
                          <p:cTn id="42" fill="hold">
                            <p:stCondLst>
                              <p:cond delay="3300"/>
                            </p:stCondLst>
                            <p:childTnLst>
                              <p:par>
                                <p:cTn id="43" presetID="49" presetClass="entr" presetSubtype="0" decel="100000" fill="hold" nodeType="after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p:cTn id="45" dur="500" fill="hold"/>
                                        <p:tgtEl>
                                          <p:spTgt spid="32"/>
                                        </p:tgtEl>
                                        <p:attrNameLst>
                                          <p:attrName>ppt_w</p:attrName>
                                        </p:attrNameLst>
                                      </p:cBhvr>
                                      <p:tavLst>
                                        <p:tav tm="0">
                                          <p:val>
                                            <p:fltVal val="0"/>
                                          </p:val>
                                        </p:tav>
                                        <p:tav tm="100000">
                                          <p:val>
                                            <p:strVal val="#ppt_w"/>
                                          </p:val>
                                        </p:tav>
                                      </p:tavLst>
                                    </p:anim>
                                    <p:anim calcmode="lin" valueType="num">
                                      <p:cBhvr>
                                        <p:cTn id="46" dur="500" fill="hold"/>
                                        <p:tgtEl>
                                          <p:spTgt spid="32"/>
                                        </p:tgtEl>
                                        <p:attrNameLst>
                                          <p:attrName>ppt_h</p:attrName>
                                        </p:attrNameLst>
                                      </p:cBhvr>
                                      <p:tavLst>
                                        <p:tav tm="0">
                                          <p:val>
                                            <p:fltVal val="0"/>
                                          </p:val>
                                        </p:tav>
                                        <p:tav tm="100000">
                                          <p:val>
                                            <p:strVal val="#ppt_h"/>
                                          </p:val>
                                        </p:tav>
                                      </p:tavLst>
                                    </p:anim>
                                    <p:anim calcmode="lin" valueType="num">
                                      <p:cBhvr>
                                        <p:cTn id="47" dur="500" fill="hold"/>
                                        <p:tgtEl>
                                          <p:spTgt spid="32"/>
                                        </p:tgtEl>
                                        <p:attrNameLst>
                                          <p:attrName>style.rotation</p:attrName>
                                        </p:attrNameLst>
                                      </p:cBhvr>
                                      <p:tavLst>
                                        <p:tav tm="0">
                                          <p:val>
                                            <p:fltVal val="360"/>
                                          </p:val>
                                        </p:tav>
                                        <p:tav tm="100000">
                                          <p:val>
                                            <p:fltVal val="0"/>
                                          </p:val>
                                        </p:tav>
                                      </p:tavLst>
                                    </p:anim>
                                    <p:animEffect transition="in" filter="fade">
                                      <p:cBhvr>
                                        <p:cTn id="48" dur="500"/>
                                        <p:tgtEl>
                                          <p:spTgt spid="32"/>
                                        </p:tgtEl>
                                      </p:cBhvr>
                                    </p:animEffect>
                                  </p:childTnLst>
                                </p:cTn>
                              </p:par>
                            </p:childTnLst>
                          </p:cTn>
                        </p:par>
                        <p:par>
                          <p:cTn id="49" fill="hold">
                            <p:stCondLst>
                              <p:cond delay="3800"/>
                            </p:stCondLst>
                            <p:childTnLst>
                              <p:par>
                                <p:cTn id="50" presetID="23" presetClass="entr" presetSubtype="16" fill="hold" grpId="0" nodeType="afterEffect">
                                  <p:stCondLst>
                                    <p:cond delay="0"/>
                                  </p:stCondLst>
                                  <p:iterate type="lt">
                                    <p:tmPct val="10000"/>
                                  </p:iterate>
                                  <p:childTnLst>
                                    <p:set>
                                      <p:cBhvr>
                                        <p:cTn id="51" dur="1" fill="hold">
                                          <p:stCondLst>
                                            <p:cond delay="0"/>
                                          </p:stCondLst>
                                        </p:cTn>
                                        <p:tgtEl>
                                          <p:spTgt spid="39"/>
                                        </p:tgtEl>
                                        <p:attrNameLst>
                                          <p:attrName>style.visibility</p:attrName>
                                        </p:attrNameLst>
                                      </p:cBhvr>
                                      <p:to>
                                        <p:strVal val="visible"/>
                                      </p:to>
                                    </p:set>
                                    <p:anim calcmode="lin" valueType="num">
                                      <p:cBhvr>
                                        <p:cTn id="52" dur="250" fill="hold"/>
                                        <p:tgtEl>
                                          <p:spTgt spid="39"/>
                                        </p:tgtEl>
                                        <p:attrNameLst>
                                          <p:attrName>ppt_w</p:attrName>
                                        </p:attrNameLst>
                                      </p:cBhvr>
                                      <p:tavLst>
                                        <p:tav tm="0">
                                          <p:val>
                                            <p:fltVal val="0"/>
                                          </p:val>
                                        </p:tav>
                                        <p:tav tm="100000">
                                          <p:val>
                                            <p:strVal val="#ppt_w"/>
                                          </p:val>
                                        </p:tav>
                                      </p:tavLst>
                                    </p:anim>
                                    <p:anim calcmode="lin" valueType="num">
                                      <p:cBhvr>
                                        <p:cTn id="53" dur="250" fill="hold"/>
                                        <p:tgtEl>
                                          <p:spTgt spid="39"/>
                                        </p:tgtEl>
                                        <p:attrNameLst>
                                          <p:attrName>ppt_h</p:attrName>
                                        </p:attrNameLst>
                                      </p:cBhvr>
                                      <p:tavLst>
                                        <p:tav tm="0">
                                          <p:val>
                                            <p:fltVal val="0"/>
                                          </p:val>
                                        </p:tav>
                                        <p:tav tm="100000">
                                          <p:val>
                                            <p:strVal val="#ppt_h"/>
                                          </p:val>
                                        </p:tav>
                                      </p:tavLst>
                                    </p:anim>
                                  </p:childTnLst>
                                </p:cTn>
                              </p:par>
                            </p:childTnLst>
                          </p:cTn>
                        </p:par>
                        <p:par>
                          <p:cTn id="54" fill="hold">
                            <p:stCondLst>
                              <p:cond delay="4200"/>
                            </p:stCondLst>
                            <p:childTnLst>
                              <p:par>
                                <p:cTn id="55" presetID="14" presetClass="entr" presetSubtype="10" fill="hold" grpId="0" nodeType="after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randombar(horizontal)">
                                      <p:cBhvr>
                                        <p:cTn id="57" dur="2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7" grpId="0"/>
      <p:bldP spid="38" grpId="0"/>
      <p:bldP spid="39" grpId="0"/>
      <p:bldP spid="4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6000" y="542925"/>
            <a:ext cx="11520000" cy="177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27965" y="56515"/>
            <a:ext cx="1308100" cy="400110"/>
          </a:xfrm>
          <a:prstGeom prst="rect">
            <a:avLst/>
          </a:prstGeom>
          <a:solidFill>
            <a:srgbClr val="FFC000"/>
          </a:solidFill>
        </p:spPr>
        <p:txBody>
          <a:bodyPr wrap="square" rtlCol="0" anchor="t">
            <a:spAutoFit/>
          </a:bodyPr>
          <a:lstStyle/>
          <a:p>
            <a:pPr algn="ctr"/>
            <a:r>
              <a:rPr lang="zh-CN" altLang="en-US" sz="2000" b="1" dirty="0">
                <a:solidFill>
                  <a:schemeClr val="bg1"/>
                </a:solidFill>
                <a:latin typeface="微软雅黑" panose="020B0503020204020204" charset="-122"/>
                <a:ea typeface="微软雅黑" panose="020B0503020204020204" charset="-122"/>
                <a:sym typeface="宋体" panose="02010600030101010101" pitchFamily="2" charset="-122"/>
              </a:rPr>
              <a:t>标题</a:t>
            </a:r>
          </a:p>
        </p:txBody>
      </p:sp>
      <p:sp>
        <p:nvSpPr>
          <p:cNvPr id="6" name="矩形 5"/>
          <p:cNvSpPr/>
          <p:nvPr/>
        </p:nvSpPr>
        <p:spPr>
          <a:xfrm>
            <a:off x="3006349" y="4598792"/>
            <a:ext cx="1134464" cy="1134464"/>
          </a:xfrm>
          <a:prstGeom prst="rect">
            <a:avLst/>
          </a:prstGeom>
          <a:solidFill>
            <a:srgbClr val="F2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573905" y="4598792"/>
            <a:ext cx="1134464" cy="1134464"/>
          </a:xfrm>
          <a:prstGeom prst="rect">
            <a:avLst/>
          </a:prstGeom>
          <a:solidFill>
            <a:srgbClr val="F2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141461" y="4598792"/>
            <a:ext cx="1134464" cy="1134464"/>
          </a:xfrm>
          <a:prstGeom prst="rect">
            <a:avLst/>
          </a:prstGeom>
          <a:solidFill>
            <a:srgbClr val="F2B8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a:off x="1722571" y="4598792"/>
            <a:ext cx="1134464" cy="1134464"/>
          </a:xfrm>
          <a:prstGeom prst="rect">
            <a:avLst/>
          </a:prstGeom>
          <a:blipFill>
            <a:blip r:embed="rId2"/>
            <a:srcRect/>
            <a:stretch>
              <a:fillRect l="-86745" r="-3698" b="-711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857683" y="4598792"/>
            <a:ext cx="1134464" cy="1134464"/>
          </a:xfrm>
          <a:prstGeom prst="rect">
            <a:avLst/>
          </a:prstGeom>
          <a:blipFill>
            <a:blip r:embed="rId3"/>
            <a:srcRect/>
            <a:stretch>
              <a:fillRect l="-1" t="-27169" r="-14508" b="-98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290127" y="4598792"/>
            <a:ext cx="1134464" cy="1134464"/>
          </a:xfrm>
          <a:prstGeom prst="rect">
            <a:avLst/>
          </a:prstGeom>
          <a:blipFill>
            <a:blip r:embed="rId4"/>
            <a:srcRect/>
            <a:stretch>
              <a:fillRect l="-15781" r="-27531" b="-45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425238" y="4599479"/>
            <a:ext cx="1134464" cy="1134464"/>
          </a:xfrm>
          <a:prstGeom prst="rect">
            <a:avLst/>
          </a:prstGeom>
          <a:blipFill>
            <a:blip r:embed="rId5"/>
            <a:srcRect/>
            <a:stretch>
              <a:fillRect l="-35634" r="-30125" b="-343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8"/>
          <p:cNvSpPr>
            <a:spLocks noChangeArrowheads="1"/>
          </p:cNvSpPr>
          <p:nvPr/>
        </p:nvSpPr>
        <p:spPr bwMode="auto">
          <a:xfrm>
            <a:off x="1630709" y="2060848"/>
            <a:ext cx="9242265"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2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a:t>
            </a:r>
            <a:endParaRPr lang="zh-CN" altLang="en-US" sz="1400" dirty="0">
              <a:solidFill>
                <a:schemeClr val="bg2">
                  <a:lumMod val="50000"/>
                </a:schemeClr>
              </a:solidFill>
              <a:latin typeface="方正细圆简体" pitchFamily="2" charset="-122"/>
              <a:ea typeface="方正细圆简体" pitchFamily="2" charset="-122"/>
            </a:endParaRPr>
          </a:p>
          <a:p>
            <a:pPr>
              <a:lnSpc>
                <a:spcPct val="120000"/>
              </a:lnSpc>
            </a:pPr>
            <a:endParaRPr lang="zh-CN" altLang="en-US" sz="1400" dirty="0">
              <a:solidFill>
                <a:schemeClr val="bg2">
                  <a:lumMod val="50000"/>
                </a:schemeClr>
              </a:solidFill>
              <a:latin typeface="方正细圆简体" pitchFamily="2" charset="-122"/>
              <a:ea typeface="方正细圆简体" pitchFamily="2" charset="-122"/>
            </a:endParaRPr>
          </a:p>
        </p:txBody>
      </p:sp>
      <p:sp>
        <p:nvSpPr>
          <p:cNvPr id="14" name="文本框 3"/>
          <p:cNvSpPr txBox="1"/>
          <p:nvPr/>
        </p:nvSpPr>
        <p:spPr>
          <a:xfrm>
            <a:off x="1630710" y="1556792"/>
            <a:ext cx="3528392" cy="477054"/>
          </a:xfrm>
          <a:prstGeom prst="rect">
            <a:avLst/>
          </a:prstGeom>
          <a:noFill/>
          <a:effectLst/>
        </p:spPr>
        <p:txBody>
          <a:bodyPr wrap="square" rtlCol="0">
            <a:spAutoFit/>
          </a:bodyPr>
          <a:lstStyle/>
          <a:p>
            <a:r>
              <a:rPr lang="zh-CN" altLang="en-US" sz="2500" dirty="0">
                <a:solidFill>
                  <a:srgbClr val="FFCF37"/>
                </a:solidFill>
                <a:latin typeface="微软雅黑" panose="020B0503020204020204" pitchFamily="34" charset="-122"/>
                <a:ea typeface="微软雅黑" panose="020B0503020204020204" pitchFamily="34" charset="-122"/>
              </a:rPr>
              <a:t>奋斗永不止步</a:t>
            </a:r>
          </a:p>
        </p:txBody>
      </p:sp>
    </p:spTree>
    <p:extLst>
      <p:ext uri="{BB962C8B-B14F-4D97-AF65-F5344CB8AC3E}">
        <p14:creationId xmlns:p14="http://schemas.microsoft.com/office/powerpoint/2010/main" val="81458101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1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ppt_y</p:attrName>
                                        </p:attrNameLst>
                                      </p:cBhvr>
                                      <p:tavLst>
                                        <p:tav tm="0">
                                          <p:val>
                                            <p:strVal val="#ppt_y+#ppt_h*1.125000"/>
                                          </p:val>
                                        </p:tav>
                                        <p:tav tm="100000">
                                          <p:val>
                                            <p:strVal val="#ppt_y"/>
                                          </p:val>
                                        </p:tav>
                                      </p:tavLst>
                                    </p:anim>
                                    <p:animEffect transition="in" filter="wipe(up)">
                                      <p:cBhvr>
                                        <p:cTn id="13" dur="500"/>
                                        <p:tgtEl>
                                          <p:spTgt spid="13"/>
                                        </p:tgtEl>
                                      </p:cBhvr>
                                    </p:animEffect>
                                  </p:childTnLst>
                                </p:cTn>
                              </p:par>
                              <p:par>
                                <p:cTn id="14" presetID="23" presetClass="entr" presetSubtype="528"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300" fill="hold"/>
                                        <p:tgtEl>
                                          <p:spTgt spid="6"/>
                                        </p:tgtEl>
                                        <p:attrNameLst>
                                          <p:attrName>ppt_w</p:attrName>
                                        </p:attrNameLst>
                                      </p:cBhvr>
                                      <p:tavLst>
                                        <p:tav tm="0">
                                          <p:val>
                                            <p:fltVal val="0"/>
                                          </p:val>
                                        </p:tav>
                                        <p:tav tm="100000">
                                          <p:val>
                                            <p:strVal val="#ppt_w"/>
                                          </p:val>
                                        </p:tav>
                                      </p:tavLst>
                                    </p:anim>
                                    <p:anim calcmode="lin" valueType="num">
                                      <p:cBhvr>
                                        <p:cTn id="17" dur="300" fill="hold"/>
                                        <p:tgtEl>
                                          <p:spTgt spid="6"/>
                                        </p:tgtEl>
                                        <p:attrNameLst>
                                          <p:attrName>ppt_h</p:attrName>
                                        </p:attrNameLst>
                                      </p:cBhvr>
                                      <p:tavLst>
                                        <p:tav tm="0">
                                          <p:val>
                                            <p:fltVal val="0"/>
                                          </p:val>
                                        </p:tav>
                                        <p:tav tm="100000">
                                          <p:val>
                                            <p:strVal val="#ppt_h"/>
                                          </p:val>
                                        </p:tav>
                                      </p:tavLst>
                                    </p:anim>
                                    <p:anim calcmode="lin" valueType="num">
                                      <p:cBhvr>
                                        <p:cTn id="18" dur="300" fill="hold"/>
                                        <p:tgtEl>
                                          <p:spTgt spid="6"/>
                                        </p:tgtEl>
                                        <p:attrNameLst>
                                          <p:attrName>ppt_x</p:attrName>
                                        </p:attrNameLst>
                                      </p:cBhvr>
                                      <p:tavLst>
                                        <p:tav tm="0">
                                          <p:val>
                                            <p:fltVal val="0.5"/>
                                          </p:val>
                                        </p:tav>
                                        <p:tav tm="100000">
                                          <p:val>
                                            <p:strVal val="#ppt_x"/>
                                          </p:val>
                                        </p:tav>
                                      </p:tavLst>
                                    </p:anim>
                                    <p:anim calcmode="lin" valueType="num">
                                      <p:cBhvr>
                                        <p:cTn id="19" dur="300" fill="hold"/>
                                        <p:tgtEl>
                                          <p:spTgt spid="6"/>
                                        </p:tgtEl>
                                        <p:attrNameLst>
                                          <p:attrName>ppt_y</p:attrName>
                                        </p:attrNameLst>
                                      </p:cBhvr>
                                      <p:tavLst>
                                        <p:tav tm="0">
                                          <p:val>
                                            <p:fltVal val="0.5"/>
                                          </p:val>
                                        </p:tav>
                                        <p:tav tm="100000">
                                          <p:val>
                                            <p:strVal val="#ppt_y"/>
                                          </p:val>
                                        </p:tav>
                                      </p:tavLst>
                                    </p:anim>
                                  </p:childTnLst>
                                </p:cTn>
                              </p:par>
                              <p:par>
                                <p:cTn id="20" presetID="26" presetClass="emph" presetSubtype="0" fill="hold" grpId="1" nodeType="withEffect">
                                  <p:stCondLst>
                                    <p:cond delay="300"/>
                                  </p:stCondLst>
                                  <p:childTnLst>
                                    <p:animEffect transition="out" filter="fade">
                                      <p:cBhvr>
                                        <p:cTn id="21" dur="300" tmFilter="0, 0; .2, .5; .8, .5; 1, 0"/>
                                        <p:tgtEl>
                                          <p:spTgt spid="6"/>
                                        </p:tgtEl>
                                      </p:cBhvr>
                                    </p:animEffect>
                                    <p:animScale>
                                      <p:cBhvr>
                                        <p:cTn id="22" dur="150" autoRev="1" fill="hold"/>
                                        <p:tgtEl>
                                          <p:spTgt spid="6"/>
                                        </p:tgtEl>
                                      </p:cBhvr>
                                      <p:by x="105000" y="105000"/>
                                    </p:animScale>
                                  </p:childTnLst>
                                </p:cTn>
                              </p:par>
                              <p:par>
                                <p:cTn id="23" presetID="23" presetClass="entr" presetSubtype="528" fill="hold" grpId="0" nodeType="withEffect">
                                  <p:stCondLst>
                                    <p:cond delay="200"/>
                                  </p:stCondLst>
                                  <p:childTnLst>
                                    <p:set>
                                      <p:cBhvr>
                                        <p:cTn id="24" dur="1" fill="hold">
                                          <p:stCondLst>
                                            <p:cond delay="0"/>
                                          </p:stCondLst>
                                        </p:cTn>
                                        <p:tgtEl>
                                          <p:spTgt spid="7"/>
                                        </p:tgtEl>
                                        <p:attrNameLst>
                                          <p:attrName>style.visibility</p:attrName>
                                        </p:attrNameLst>
                                      </p:cBhvr>
                                      <p:to>
                                        <p:strVal val="visible"/>
                                      </p:to>
                                    </p:set>
                                    <p:anim calcmode="lin" valueType="num">
                                      <p:cBhvr>
                                        <p:cTn id="25" dur="300" fill="hold"/>
                                        <p:tgtEl>
                                          <p:spTgt spid="7"/>
                                        </p:tgtEl>
                                        <p:attrNameLst>
                                          <p:attrName>ppt_w</p:attrName>
                                        </p:attrNameLst>
                                      </p:cBhvr>
                                      <p:tavLst>
                                        <p:tav tm="0">
                                          <p:val>
                                            <p:fltVal val="0"/>
                                          </p:val>
                                        </p:tav>
                                        <p:tav tm="100000">
                                          <p:val>
                                            <p:strVal val="#ppt_w"/>
                                          </p:val>
                                        </p:tav>
                                      </p:tavLst>
                                    </p:anim>
                                    <p:anim calcmode="lin" valueType="num">
                                      <p:cBhvr>
                                        <p:cTn id="26" dur="300" fill="hold"/>
                                        <p:tgtEl>
                                          <p:spTgt spid="7"/>
                                        </p:tgtEl>
                                        <p:attrNameLst>
                                          <p:attrName>ppt_h</p:attrName>
                                        </p:attrNameLst>
                                      </p:cBhvr>
                                      <p:tavLst>
                                        <p:tav tm="0">
                                          <p:val>
                                            <p:fltVal val="0"/>
                                          </p:val>
                                        </p:tav>
                                        <p:tav tm="100000">
                                          <p:val>
                                            <p:strVal val="#ppt_h"/>
                                          </p:val>
                                        </p:tav>
                                      </p:tavLst>
                                    </p:anim>
                                    <p:anim calcmode="lin" valueType="num">
                                      <p:cBhvr>
                                        <p:cTn id="27" dur="300" fill="hold"/>
                                        <p:tgtEl>
                                          <p:spTgt spid="7"/>
                                        </p:tgtEl>
                                        <p:attrNameLst>
                                          <p:attrName>ppt_x</p:attrName>
                                        </p:attrNameLst>
                                      </p:cBhvr>
                                      <p:tavLst>
                                        <p:tav tm="0">
                                          <p:val>
                                            <p:fltVal val="0.5"/>
                                          </p:val>
                                        </p:tav>
                                        <p:tav tm="100000">
                                          <p:val>
                                            <p:strVal val="#ppt_x"/>
                                          </p:val>
                                        </p:tav>
                                      </p:tavLst>
                                    </p:anim>
                                    <p:anim calcmode="lin" valueType="num">
                                      <p:cBhvr>
                                        <p:cTn id="28" dur="300" fill="hold"/>
                                        <p:tgtEl>
                                          <p:spTgt spid="7"/>
                                        </p:tgtEl>
                                        <p:attrNameLst>
                                          <p:attrName>ppt_y</p:attrName>
                                        </p:attrNameLst>
                                      </p:cBhvr>
                                      <p:tavLst>
                                        <p:tav tm="0">
                                          <p:val>
                                            <p:fltVal val="0.5"/>
                                          </p:val>
                                        </p:tav>
                                        <p:tav tm="100000">
                                          <p:val>
                                            <p:strVal val="#ppt_y"/>
                                          </p:val>
                                        </p:tav>
                                      </p:tavLst>
                                    </p:anim>
                                  </p:childTnLst>
                                </p:cTn>
                              </p:par>
                              <p:par>
                                <p:cTn id="29" presetID="26" presetClass="emph" presetSubtype="0" fill="hold" grpId="1" nodeType="withEffect">
                                  <p:stCondLst>
                                    <p:cond delay="500"/>
                                  </p:stCondLst>
                                  <p:childTnLst>
                                    <p:animEffect transition="out" filter="fade">
                                      <p:cBhvr>
                                        <p:cTn id="30" dur="300" tmFilter="0, 0; .2, .5; .8, .5; 1, 0"/>
                                        <p:tgtEl>
                                          <p:spTgt spid="7"/>
                                        </p:tgtEl>
                                      </p:cBhvr>
                                    </p:animEffect>
                                    <p:animScale>
                                      <p:cBhvr>
                                        <p:cTn id="31" dur="150" autoRev="1" fill="hold"/>
                                        <p:tgtEl>
                                          <p:spTgt spid="7"/>
                                        </p:tgtEl>
                                      </p:cBhvr>
                                      <p:by x="105000" y="105000"/>
                                    </p:animScale>
                                  </p:childTnLst>
                                </p:cTn>
                              </p:par>
                              <p:par>
                                <p:cTn id="32" presetID="23" presetClass="entr" presetSubtype="528" fill="hold" grpId="0" nodeType="withEffect">
                                  <p:stCondLst>
                                    <p:cond delay="400"/>
                                  </p:stCondLst>
                                  <p:childTnLst>
                                    <p:set>
                                      <p:cBhvr>
                                        <p:cTn id="33" dur="1" fill="hold">
                                          <p:stCondLst>
                                            <p:cond delay="0"/>
                                          </p:stCondLst>
                                        </p:cTn>
                                        <p:tgtEl>
                                          <p:spTgt spid="8"/>
                                        </p:tgtEl>
                                        <p:attrNameLst>
                                          <p:attrName>style.visibility</p:attrName>
                                        </p:attrNameLst>
                                      </p:cBhvr>
                                      <p:to>
                                        <p:strVal val="visible"/>
                                      </p:to>
                                    </p:set>
                                    <p:anim calcmode="lin" valueType="num">
                                      <p:cBhvr>
                                        <p:cTn id="34" dur="300" fill="hold"/>
                                        <p:tgtEl>
                                          <p:spTgt spid="8"/>
                                        </p:tgtEl>
                                        <p:attrNameLst>
                                          <p:attrName>ppt_w</p:attrName>
                                        </p:attrNameLst>
                                      </p:cBhvr>
                                      <p:tavLst>
                                        <p:tav tm="0">
                                          <p:val>
                                            <p:fltVal val="0"/>
                                          </p:val>
                                        </p:tav>
                                        <p:tav tm="100000">
                                          <p:val>
                                            <p:strVal val="#ppt_w"/>
                                          </p:val>
                                        </p:tav>
                                      </p:tavLst>
                                    </p:anim>
                                    <p:anim calcmode="lin" valueType="num">
                                      <p:cBhvr>
                                        <p:cTn id="35" dur="300" fill="hold"/>
                                        <p:tgtEl>
                                          <p:spTgt spid="8"/>
                                        </p:tgtEl>
                                        <p:attrNameLst>
                                          <p:attrName>ppt_h</p:attrName>
                                        </p:attrNameLst>
                                      </p:cBhvr>
                                      <p:tavLst>
                                        <p:tav tm="0">
                                          <p:val>
                                            <p:fltVal val="0"/>
                                          </p:val>
                                        </p:tav>
                                        <p:tav tm="100000">
                                          <p:val>
                                            <p:strVal val="#ppt_h"/>
                                          </p:val>
                                        </p:tav>
                                      </p:tavLst>
                                    </p:anim>
                                    <p:anim calcmode="lin" valueType="num">
                                      <p:cBhvr>
                                        <p:cTn id="36" dur="300" fill="hold"/>
                                        <p:tgtEl>
                                          <p:spTgt spid="8"/>
                                        </p:tgtEl>
                                        <p:attrNameLst>
                                          <p:attrName>ppt_x</p:attrName>
                                        </p:attrNameLst>
                                      </p:cBhvr>
                                      <p:tavLst>
                                        <p:tav tm="0">
                                          <p:val>
                                            <p:fltVal val="0.5"/>
                                          </p:val>
                                        </p:tav>
                                        <p:tav tm="100000">
                                          <p:val>
                                            <p:strVal val="#ppt_x"/>
                                          </p:val>
                                        </p:tav>
                                      </p:tavLst>
                                    </p:anim>
                                    <p:anim calcmode="lin" valueType="num">
                                      <p:cBhvr>
                                        <p:cTn id="37" dur="300" fill="hold"/>
                                        <p:tgtEl>
                                          <p:spTgt spid="8"/>
                                        </p:tgtEl>
                                        <p:attrNameLst>
                                          <p:attrName>ppt_y</p:attrName>
                                        </p:attrNameLst>
                                      </p:cBhvr>
                                      <p:tavLst>
                                        <p:tav tm="0">
                                          <p:val>
                                            <p:fltVal val="0.5"/>
                                          </p:val>
                                        </p:tav>
                                        <p:tav tm="100000">
                                          <p:val>
                                            <p:strVal val="#ppt_y"/>
                                          </p:val>
                                        </p:tav>
                                      </p:tavLst>
                                    </p:anim>
                                  </p:childTnLst>
                                </p:cTn>
                              </p:par>
                              <p:par>
                                <p:cTn id="38" presetID="26" presetClass="emph" presetSubtype="0" fill="hold" grpId="1" nodeType="withEffect">
                                  <p:stCondLst>
                                    <p:cond delay="700"/>
                                  </p:stCondLst>
                                  <p:childTnLst>
                                    <p:animEffect transition="out" filter="fade">
                                      <p:cBhvr>
                                        <p:cTn id="39" dur="300" tmFilter="0, 0; .2, .5; .8, .5; 1, 0"/>
                                        <p:tgtEl>
                                          <p:spTgt spid="8"/>
                                        </p:tgtEl>
                                      </p:cBhvr>
                                    </p:animEffect>
                                    <p:animScale>
                                      <p:cBhvr>
                                        <p:cTn id="40" dur="150" autoRev="1" fill="hold"/>
                                        <p:tgtEl>
                                          <p:spTgt spid="8"/>
                                        </p:tgtEl>
                                      </p:cBhvr>
                                      <p:by x="105000" y="105000"/>
                                    </p:animScale>
                                  </p:childTnLst>
                                </p:cTn>
                              </p:par>
                            </p:childTnLst>
                          </p:cTn>
                        </p:par>
                        <p:par>
                          <p:cTn id="41" fill="hold">
                            <p:stCondLst>
                              <p:cond delay="1750"/>
                            </p:stCondLst>
                            <p:childTnLst>
                              <p:par>
                                <p:cTn id="42" presetID="14" presetClass="entr" presetSubtype="10"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randombar(horizontal)">
                                      <p:cBhvr>
                                        <p:cTn id="44" dur="500"/>
                                        <p:tgtEl>
                                          <p:spTgt spid="9"/>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randombar(horizontal)">
                                      <p:cBhvr>
                                        <p:cTn id="47" dur="500"/>
                                        <p:tgtEl>
                                          <p:spTgt spid="12"/>
                                        </p:tgtEl>
                                      </p:cBhvr>
                                    </p:animEffect>
                                  </p:childTnLst>
                                </p:cTn>
                              </p:par>
                              <p:par>
                                <p:cTn id="48" presetID="14" presetClass="entr" presetSubtype="10" fill="hold" grpId="0" nodeType="withEffect">
                                  <p:stCondLst>
                                    <p:cond delay="200"/>
                                  </p:stCondLst>
                                  <p:childTnLst>
                                    <p:set>
                                      <p:cBhvr>
                                        <p:cTn id="49" dur="1" fill="hold">
                                          <p:stCondLst>
                                            <p:cond delay="0"/>
                                          </p:stCondLst>
                                        </p:cTn>
                                        <p:tgtEl>
                                          <p:spTgt spid="10"/>
                                        </p:tgtEl>
                                        <p:attrNameLst>
                                          <p:attrName>style.visibility</p:attrName>
                                        </p:attrNameLst>
                                      </p:cBhvr>
                                      <p:to>
                                        <p:strVal val="visible"/>
                                      </p:to>
                                    </p:set>
                                    <p:animEffect transition="in" filter="randombar(horizontal)">
                                      <p:cBhvr>
                                        <p:cTn id="50" dur="500"/>
                                        <p:tgtEl>
                                          <p:spTgt spid="10"/>
                                        </p:tgtEl>
                                      </p:cBhvr>
                                    </p:animEffect>
                                  </p:childTnLst>
                                </p:cTn>
                              </p:par>
                              <p:par>
                                <p:cTn id="51" presetID="14" presetClass="entr" presetSubtype="10" fill="hold" grpId="0" nodeType="withEffect">
                                  <p:stCondLst>
                                    <p:cond delay="100"/>
                                  </p:stCondLst>
                                  <p:childTnLst>
                                    <p:set>
                                      <p:cBhvr>
                                        <p:cTn id="52" dur="1" fill="hold">
                                          <p:stCondLst>
                                            <p:cond delay="0"/>
                                          </p:stCondLst>
                                        </p:cTn>
                                        <p:tgtEl>
                                          <p:spTgt spid="11"/>
                                        </p:tgtEl>
                                        <p:attrNameLst>
                                          <p:attrName>style.visibility</p:attrName>
                                        </p:attrNameLst>
                                      </p:cBhvr>
                                      <p:to>
                                        <p:strVal val="visible"/>
                                      </p:to>
                                    </p:set>
                                    <p:animEffect transition="in" filter="randombar(horizontal)">
                                      <p:cBhvr>
                                        <p:cTn id="5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10" grpId="0" animBg="1"/>
      <p:bldP spid="11" grpId="0" animBg="1"/>
      <p:bldP spid="12" grpId="0" animBg="1"/>
      <p:bldP spid="1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895" y="3132455"/>
            <a:ext cx="12247880" cy="59309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base"/>
            <a:endParaRPr lang="zh-CN" altLang="en-US" strike="noStrike" noProof="1">
              <a:sym typeface="+mn-ea"/>
            </a:endParaRPr>
          </a:p>
        </p:txBody>
      </p:sp>
      <p:sp>
        <p:nvSpPr>
          <p:cNvPr id="5" name="TextBox 18"/>
          <p:cNvSpPr/>
          <p:nvPr/>
        </p:nvSpPr>
        <p:spPr>
          <a:xfrm>
            <a:off x="2341245" y="3216275"/>
            <a:ext cx="7509510" cy="417830"/>
          </a:xfrm>
          <a:prstGeom prst="rect">
            <a:avLst/>
          </a:prstGeom>
          <a:noFill/>
          <a:ln w="9525">
            <a:noFill/>
          </a:ln>
        </p:spPr>
        <p:txBody>
          <a:bodyPr wrap="square" anchor="t">
            <a:spAutoFit/>
          </a:bodyPr>
          <a:lstStyle/>
          <a:p>
            <a:pPr lvl="0" algn="ctr"/>
            <a:r>
              <a:rPr lang="en-US" altLang="zh-CN" sz="2000" dirty="0">
                <a:solidFill>
                  <a:schemeClr val="bg1"/>
                </a:solidFill>
                <a:latin typeface="微软雅黑" panose="020B0503020204020204" charset="-122"/>
                <a:ea typeface="微软雅黑" panose="020B0503020204020204" charset="-122"/>
                <a:sym typeface="微软雅黑" panose="020B0503020204020204" charset="-122"/>
              </a:rPr>
              <a:t>Win-win cooperation, sharing the future!</a:t>
            </a:r>
          </a:p>
        </p:txBody>
      </p:sp>
      <p:sp>
        <p:nvSpPr>
          <p:cNvPr id="6" name="文本框 11"/>
          <p:cNvSpPr txBox="1"/>
          <p:nvPr/>
        </p:nvSpPr>
        <p:spPr>
          <a:xfrm>
            <a:off x="1629410" y="2009775"/>
            <a:ext cx="8933180" cy="914400"/>
          </a:xfrm>
          <a:prstGeom prst="rect">
            <a:avLst/>
          </a:prstGeom>
          <a:noFill/>
          <a:ln w="9525">
            <a:noFill/>
          </a:ln>
        </p:spPr>
        <p:txBody>
          <a:bodyPr wrap="square" anchor="t">
            <a:spAutoFit/>
          </a:bodyPr>
          <a:lstStyle/>
          <a:p>
            <a:pPr lvl="0" algn="ctr"/>
            <a:r>
              <a:rPr lang="zh-CN" altLang="en-US" sz="5400">
                <a:solidFill>
                  <a:schemeClr val="tx1">
                    <a:lumMod val="75000"/>
                    <a:lumOff val="25000"/>
                  </a:schemeClr>
                </a:solidFill>
                <a:latin typeface="幼圆" panose="02010509060101010101" charset="-122"/>
                <a:ea typeface="幼圆" panose="02010509060101010101" charset="-122"/>
              </a:rPr>
              <a:t>合作双赢，共享未来！</a:t>
            </a:r>
          </a:p>
        </p:txBody>
      </p:sp>
      <p:sp>
        <p:nvSpPr>
          <p:cNvPr id="7" name="TextBox 18"/>
          <p:cNvSpPr/>
          <p:nvPr/>
        </p:nvSpPr>
        <p:spPr>
          <a:xfrm>
            <a:off x="918210" y="5532755"/>
            <a:ext cx="5193665" cy="384810"/>
          </a:xfrm>
          <a:prstGeom prst="rect">
            <a:avLst/>
          </a:prstGeom>
          <a:noFill/>
          <a:ln w="9525">
            <a:noFill/>
          </a:ln>
        </p:spPr>
        <p:txBody>
          <a:bodyPr wrap="square" anchor="t">
            <a:spAutoFit/>
          </a:bodyPr>
          <a:lstStyle/>
          <a:p>
            <a:pPr lvl="0" algn="ctr"/>
            <a:r>
              <a:rPr lang="zh-CN" altLang="en-US"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公司网址：</a:t>
            </a:r>
            <a:r>
              <a:rPr lang="en-US" altLang="zh-CN"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www.12345678.com</a:t>
            </a:r>
          </a:p>
        </p:txBody>
      </p:sp>
      <p:sp>
        <p:nvSpPr>
          <p:cNvPr id="8" name="TextBox 18"/>
          <p:cNvSpPr/>
          <p:nvPr/>
        </p:nvSpPr>
        <p:spPr>
          <a:xfrm>
            <a:off x="6899910" y="5532755"/>
            <a:ext cx="5193665" cy="384810"/>
          </a:xfrm>
          <a:prstGeom prst="rect">
            <a:avLst/>
          </a:prstGeom>
          <a:noFill/>
          <a:ln w="9525">
            <a:noFill/>
          </a:ln>
        </p:spPr>
        <p:txBody>
          <a:bodyPr wrap="square" anchor="t">
            <a:spAutoFit/>
          </a:bodyPr>
          <a:lstStyle/>
          <a:p>
            <a:pPr lvl="0" algn="ctr"/>
            <a:r>
              <a:rPr lang="zh-CN" altLang="en-US"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联系方式：</a:t>
            </a:r>
            <a:r>
              <a:rPr lang="en-US" altLang="zh-CN"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12345678910</a:t>
            </a:r>
          </a:p>
        </p:txBody>
      </p:sp>
      <p:sp>
        <p:nvSpPr>
          <p:cNvPr id="9" name="网络"/>
          <p:cNvSpPr/>
          <p:nvPr/>
        </p:nvSpPr>
        <p:spPr>
          <a:xfrm>
            <a:off x="1318260" y="5481320"/>
            <a:ext cx="436245" cy="436245"/>
          </a:xfrm>
          <a:custGeom>
            <a:avLst/>
            <a:gdLst/>
            <a:ahLst/>
            <a:cxnLst/>
            <a:rect l="l" t="t" r="r" b="b"/>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close/>
                <a:moveTo>
                  <a:pt x="953521" y="0"/>
                </a:moveTo>
                <a:lnTo>
                  <a:pt x="981035" y="1330"/>
                </a:lnTo>
                <a:cubicBezTo>
                  <a:pt x="1124068" y="53565"/>
                  <a:pt x="1247786" y="180867"/>
                  <a:pt x="1332000" y="354889"/>
                </a:cubicBezTo>
                <a:cubicBezTo>
                  <a:pt x="1219743" y="403080"/>
                  <a:pt x="1090709" y="429800"/>
                  <a:pt x="953521" y="430954"/>
                </a:cubicBezTo>
                <a:close/>
              </a:path>
            </a:pathLst>
          </a:cu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电话"/>
          <p:cNvSpPr/>
          <p:nvPr/>
        </p:nvSpPr>
        <p:spPr bwMode="auto">
          <a:xfrm>
            <a:off x="7625715" y="5448935"/>
            <a:ext cx="468630" cy="468630"/>
          </a:xfrm>
          <a:custGeom>
            <a:avLst/>
            <a:gdLst>
              <a:gd name="T0" fmla="*/ 27332 w 3557"/>
              <a:gd name="T1" fmla="*/ 421844 h 2674"/>
              <a:gd name="T2" fmla="*/ 116922 w 3557"/>
              <a:gd name="T3" fmla="*/ 609217 h 2674"/>
              <a:gd name="T4" fmla="*/ 192339 w 3557"/>
              <a:gd name="T5" fmla="*/ 636564 h 2674"/>
              <a:gd name="T6" fmla="*/ 453010 w 3557"/>
              <a:gd name="T7" fmla="*/ 566679 h 2674"/>
              <a:gd name="T8" fmla="*/ 507168 w 3557"/>
              <a:gd name="T9" fmla="*/ 505909 h 2674"/>
              <a:gd name="T10" fmla="*/ 504638 w 3557"/>
              <a:gd name="T11" fmla="*/ 361074 h 2674"/>
              <a:gd name="T12" fmla="*/ 1295253 w 3557"/>
              <a:gd name="T13" fmla="*/ 361074 h 2674"/>
              <a:gd name="T14" fmla="*/ 1293229 w 3557"/>
              <a:gd name="T15" fmla="*/ 505909 h 2674"/>
              <a:gd name="T16" fmla="*/ 1346881 w 3557"/>
              <a:gd name="T17" fmla="*/ 566679 h 2674"/>
              <a:gd name="T18" fmla="*/ 1608058 w 3557"/>
              <a:gd name="T19" fmla="*/ 636564 h 2674"/>
              <a:gd name="T20" fmla="*/ 1682969 w 3557"/>
              <a:gd name="T21" fmla="*/ 609217 h 2674"/>
              <a:gd name="T22" fmla="*/ 1773065 w 3557"/>
              <a:gd name="T23" fmla="*/ 421844 h 2674"/>
              <a:gd name="T24" fmla="*/ 1748769 w 3557"/>
              <a:gd name="T25" fmla="*/ 323599 h 2674"/>
              <a:gd name="T26" fmla="*/ 51628 w 3557"/>
              <a:gd name="T27" fmla="*/ 323599 h 2674"/>
              <a:gd name="T28" fmla="*/ 27332 w 3557"/>
              <a:gd name="T29" fmla="*/ 421844 h 2674"/>
              <a:gd name="T30" fmla="*/ 630164 w 3557"/>
              <a:gd name="T31" fmla="*/ 423869 h 2674"/>
              <a:gd name="T32" fmla="*/ 908044 w 3557"/>
              <a:gd name="T33" fmla="*/ 379811 h 2674"/>
              <a:gd name="T34" fmla="*/ 1186430 w 3557"/>
              <a:gd name="T35" fmla="*/ 423869 h 2674"/>
              <a:gd name="T36" fmla="*/ 1186430 w 3557"/>
              <a:gd name="T37" fmla="*/ 570223 h 2674"/>
              <a:gd name="T38" fmla="*/ 1266909 w 3557"/>
              <a:gd name="T39" fmla="*/ 659352 h 2674"/>
              <a:gd name="T40" fmla="*/ 1493160 w 3557"/>
              <a:gd name="T41" fmla="*/ 704423 h 2674"/>
              <a:gd name="T42" fmla="*/ 1567565 w 3557"/>
              <a:gd name="T43" fmla="*/ 790008 h 2674"/>
              <a:gd name="T44" fmla="*/ 1567565 w 3557"/>
              <a:gd name="T45" fmla="*/ 1208813 h 2674"/>
              <a:gd name="T46" fmla="*/ 908044 w 3557"/>
              <a:gd name="T47" fmla="*/ 1208813 h 2674"/>
              <a:gd name="T48" fmla="*/ 249029 w 3557"/>
              <a:gd name="T49" fmla="*/ 1208813 h 2674"/>
              <a:gd name="T50" fmla="*/ 249029 w 3557"/>
              <a:gd name="T51" fmla="*/ 790008 h 2674"/>
              <a:gd name="T52" fmla="*/ 322928 w 3557"/>
              <a:gd name="T53" fmla="*/ 704423 h 2674"/>
              <a:gd name="T54" fmla="*/ 549685 w 3557"/>
              <a:gd name="T55" fmla="*/ 659352 h 2674"/>
              <a:gd name="T56" fmla="*/ 630164 w 3557"/>
              <a:gd name="T57" fmla="*/ 570223 h 2674"/>
              <a:gd name="T58" fmla="*/ 630164 w 3557"/>
              <a:gd name="T59" fmla="*/ 423869 h 2674"/>
              <a:gd name="T60" fmla="*/ 911587 w 3557"/>
              <a:gd name="T61" fmla="*/ 586429 h 2674"/>
              <a:gd name="T62" fmla="*/ 1101902 w 3557"/>
              <a:gd name="T63" fmla="*/ 665429 h 2674"/>
              <a:gd name="T64" fmla="*/ 1181368 w 3557"/>
              <a:gd name="T65" fmla="*/ 856348 h 2674"/>
              <a:gd name="T66" fmla="*/ 1150999 w 3557"/>
              <a:gd name="T67" fmla="*/ 980420 h 2674"/>
              <a:gd name="T68" fmla="*/ 1044200 w 3557"/>
              <a:gd name="T69" fmla="*/ 928765 h 2674"/>
              <a:gd name="T70" fmla="*/ 1062422 w 3557"/>
              <a:gd name="T71" fmla="*/ 856348 h 2674"/>
              <a:gd name="T72" fmla="*/ 1018386 w 3557"/>
              <a:gd name="T73" fmla="*/ 749494 h 2674"/>
              <a:gd name="T74" fmla="*/ 911587 w 3557"/>
              <a:gd name="T75" fmla="*/ 704930 h 2674"/>
              <a:gd name="T76" fmla="*/ 804788 w 3557"/>
              <a:gd name="T77" fmla="*/ 749494 h 2674"/>
              <a:gd name="T78" fmla="*/ 760753 w 3557"/>
              <a:gd name="T79" fmla="*/ 856348 h 2674"/>
              <a:gd name="T80" fmla="*/ 804788 w 3557"/>
              <a:gd name="T81" fmla="*/ 962695 h 2674"/>
              <a:gd name="T82" fmla="*/ 911587 w 3557"/>
              <a:gd name="T83" fmla="*/ 1007260 h 2674"/>
              <a:gd name="T84" fmla="*/ 1005732 w 3557"/>
              <a:gd name="T85" fmla="*/ 974343 h 2674"/>
              <a:gd name="T86" fmla="*/ 1090260 w 3557"/>
              <a:gd name="T87" fmla="*/ 1057901 h 2674"/>
              <a:gd name="T88" fmla="*/ 911587 w 3557"/>
              <a:gd name="T89" fmla="*/ 1125761 h 2674"/>
              <a:gd name="T90" fmla="*/ 720766 w 3557"/>
              <a:gd name="T91" fmla="*/ 1046760 h 2674"/>
              <a:gd name="T92" fmla="*/ 641806 w 3557"/>
              <a:gd name="T93" fmla="*/ 856348 h 2674"/>
              <a:gd name="T94" fmla="*/ 720766 w 3557"/>
              <a:gd name="T95" fmla="*/ 665429 h 2674"/>
              <a:gd name="T96" fmla="*/ 911587 w 3557"/>
              <a:gd name="T97" fmla="*/ 586429 h 2674"/>
              <a:gd name="T98" fmla="*/ 1482025 w 3557"/>
              <a:gd name="T99" fmla="*/ 1237679 h 2674"/>
              <a:gd name="T100" fmla="*/ 1322080 w 3557"/>
              <a:gd name="T101" fmla="*/ 1237679 h 2674"/>
              <a:gd name="T102" fmla="*/ 1322080 w 3557"/>
              <a:gd name="T103" fmla="*/ 1354154 h 2674"/>
              <a:gd name="T104" fmla="*/ 1434952 w 3557"/>
              <a:gd name="T105" fmla="*/ 1354154 h 2674"/>
              <a:gd name="T106" fmla="*/ 1482025 w 3557"/>
              <a:gd name="T107" fmla="*/ 1237679 h 2674"/>
              <a:gd name="T108" fmla="*/ 334569 w 3557"/>
              <a:gd name="T109" fmla="*/ 1237679 h 2674"/>
              <a:gd name="T110" fmla="*/ 494514 w 3557"/>
              <a:gd name="T111" fmla="*/ 1237679 h 2674"/>
              <a:gd name="T112" fmla="*/ 494514 w 3557"/>
              <a:gd name="T113" fmla="*/ 1354154 h 2674"/>
              <a:gd name="T114" fmla="*/ 381642 w 3557"/>
              <a:gd name="T115" fmla="*/ 1354154 h 2674"/>
              <a:gd name="T116" fmla="*/ 334569 w 3557"/>
              <a:gd name="T117" fmla="*/ 1237679 h 26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557" h="2674">
                <a:moveTo>
                  <a:pt x="54" y="833"/>
                </a:moveTo>
                <a:cubicBezTo>
                  <a:pt x="113" y="956"/>
                  <a:pt x="172" y="1080"/>
                  <a:pt x="231" y="1203"/>
                </a:cubicBezTo>
                <a:cubicBezTo>
                  <a:pt x="259" y="1256"/>
                  <a:pt x="311" y="1270"/>
                  <a:pt x="380" y="1257"/>
                </a:cubicBezTo>
                <a:cubicBezTo>
                  <a:pt x="552" y="1211"/>
                  <a:pt x="724" y="1165"/>
                  <a:pt x="895" y="1119"/>
                </a:cubicBezTo>
                <a:cubicBezTo>
                  <a:pt x="970" y="1093"/>
                  <a:pt x="1001" y="1051"/>
                  <a:pt x="1002" y="999"/>
                </a:cubicBezTo>
                <a:cubicBezTo>
                  <a:pt x="1000" y="904"/>
                  <a:pt x="999" y="808"/>
                  <a:pt x="997" y="713"/>
                </a:cubicBezTo>
                <a:cubicBezTo>
                  <a:pt x="1458" y="494"/>
                  <a:pt x="2099" y="494"/>
                  <a:pt x="2559" y="713"/>
                </a:cubicBezTo>
                <a:cubicBezTo>
                  <a:pt x="2558" y="808"/>
                  <a:pt x="2557" y="904"/>
                  <a:pt x="2555" y="999"/>
                </a:cubicBezTo>
                <a:cubicBezTo>
                  <a:pt x="2556" y="1051"/>
                  <a:pt x="2586" y="1093"/>
                  <a:pt x="2661" y="1119"/>
                </a:cubicBezTo>
                <a:cubicBezTo>
                  <a:pt x="2833" y="1165"/>
                  <a:pt x="3005" y="1211"/>
                  <a:pt x="3177" y="1257"/>
                </a:cubicBezTo>
                <a:cubicBezTo>
                  <a:pt x="3246" y="1270"/>
                  <a:pt x="3298" y="1256"/>
                  <a:pt x="3325" y="1203"/>
                </a:cubicBezTo>
                <a:cubicBezTo>
                  <a:pt x="3384" y="1080"/>
                  <a:pt x="3443" y="956"/>
                  <a:pt x="3503" y="833"/>
                </a:cubicBezTo>
                <a:cubicBezTo>
                  <a:pt x="3557" y="725"/>
                  <a:pt x="3531" y="685"/>
                  <a:pt x="3455" y="639"/>
                </a:cubicBezTo>
                <a:cubicBezTo>
                  <a:pt x="2334" y="0"/>
                  <a:pt x="1223" y="0"/>
                  <a:pt x="102" y="639"/>
                </a:cubicBezTo>
                <a:cubicBezTo>
                  <a:pt x="25" y="685"/>
                  <a:pt x="0" y="725"/>
                  <a:pt x="54" y="833"/>
                </a:cubicBezTo>
                <a:close/>
                <a:moveTo>
                  <a:pt x="1245" y="837"/>
                </a:moveTo>
                <a:cubicBezTo>
                  <a:pt x="1424" y="780"/>
                  <a:pt x="1607" y="750"/>
                  <a:pt x="1794" y="750"/>
                </a:cubicBezTo>
                <a:cubicBezTo>
                  <a:pt x="1982" y="750"/>
                  <a:pt x="2165" y="780"/>
                  <a:pt x="2344" y="837"/>
                </a:cubicBezTo>
                <a:cubicBezTo>
                  <a:pt x="2344" y="933"/>
                  <a:pt x="2344" y="1030"/>
                  <a:pt x="2344" y="1126"/>
                </a:cubicBezTo>
                <a:cubicBezTo>
                  <a:pt x="2353" y="1233"/>
                  <a:pt x="2412" y="1286"/>
                  <a:pt x="2503" y="1302"/>
                </a:cubicBezTo>
                <a:cubicBezTo>
                  <a:pt x="2652" y="1332"/>
                  <a:pt x="2801" y="1361"/>
                  <a:pt x="2950" y="1391"/>
                </a:cubicBezTo>
                <a:cubicBezTo>
                  <a:pt x="3044" y="1411"/>
                  <a:pt x="3102" y="1461"/>
                  <a:pt x="3097" y="1560"/>
                </a:cubicBezTo>
                <a:cubicBezTo>
                  <a:pt x="3097" y="1836"/>
                  <a:pt x="3097" y="2111"/>
                  <a:pt x="3097" y="2387"/>
                </a:cubicBezTo>
                <a:cubicBezTo>
                  <a:pt x="1794" y="2387"/>
                  <a:pt x="1794" y="2387"/>
                  <a:pt x="1794" y="2387"/>
                </a:cubicBezTo>
                <a:cubicBezTo>
                  <a:pt x="492" y="2387"/>
                  <a:pt x="492" y="2387"/>
                  <a:pt x="492" y="2387"/>
                </a:cubicBezTo>
                <a:cubicBezTo>
                  <a:pt x="492" y="2111"/>
                  <a:pt x="492" y="1836"/>
                  <a:pt x="492" y="1560"/>
                </a:cubicBezTo>
                <a:cubicBezTo>
                  <a:pt x="487" y="1461"/>
                  <a:pt x="544" y="1411"/>
                  <a:pt x="638" y="1391"/>
                </a:cubicBezTo>
                <a:cubicBezTo>
                  <a:pt x="787" y="1361"/>
                  <a:pt x="937" y="1332"/>
                  <a:pt x="1086" y="1302"/>
                </a:cubicBezTo>
                <a:cubicBezTo>
                  <a:pt x="1177" y="1286"/>
                  <a:pt x="1236" y="1233"/>
                  <a:pt x="1245" y="1126"/>
                </a:cubicBezTo>
                <a:cubicBezTo>
                  <a:pt x="1245" y="1030"/>
                  <a:pt x="1245" y="933"/>
                  <a:pt x="1245" y="837"/>
                </a:cubicBezTo>
                <a:close/>
                <a:moveTo>
                  <a:pt x="1801" y="1158"/>
                </a:moveTo>
                <a:cubicBezTo>
                  <a:pt x="1948" y="1158"/>
                  <a:pt x="2081" y="1217"/>
                  <a:pt x="2177" y="1314"/>
                </a:cubicBezTo>
                <a:cubicBezTo>
                  <a:pt x="2274" y="1410"/>
                  <a:pt x="2334" y="1543"/>
                  <a:pt x="2334" y="1691"/>
                </a:cubicBezTo>
                <a:cubicBezTo>
                  <a:pt x="2334" y="1779"/>
                  <a:pt x="2312" y="1862"/>
                  <a:pt x="2274" y="1936"/>
                </a:cubicBezTo>
                <a:cubicBezTo>
                  <a:pt x="2063" y="1834"/>
                  <a:pt x="2063" y="1834"/>
                  <a:pt x="2063" y="1834"/>
                </a:cubicBezTo>
                <a:cubicBezTo>
                  <a:pt x="2086" y="1791"/>
                  <a:pt x="2099" y="1742"/>
                  <a:pt x="2099" y="1691"/>
                </a:cubicBezTo>
                <a:cubicBezTo>
                  <a:pt x="2099" y="1608"/>
                  <a:pt x="2066" y="1533"/>
                  <a:pt x="2012" y="1480"/>
                </a:cubicBezTo>
                <a:cubicBezTo>
                  <a:pt x="1958" y="1425"/>
                  <a:pt x="1883" y="1392"/>
                  <a:pt x="1801" y="1392"/>
                </a:cubicBezTo>
                <a:cubicBezTo>
                  <a:pt x="1718" y="1392"/>
                  <a:pt x="1644" y="1425"/>
                  <a:pt x="1590" y="1480"/>
                </a:cubicBezTo>
                <a:cubicBezTo>
                  <a:pt x="1536" y="1533"/>
                  <a:pt x="1503" y="1608"/>
                  <a:pt x="1503" y="1691"/>
                </a:cubicBezTo>
                <a:cubicBezTo>
                  <a:pt x="1503" y="1773"/>
                  <a:pt x="1536" y="1847"/>
                  <a:pt x="1590" y="1901"/>
                </a:cubicBezTo>
                <a:cubicBezTo>
                  <a:pt x="1644" y="1955"/>
                  <a:pt x="1718" y="1989"/>
                  <a:pt x="1801" y="1989"/>
                </a:cubicBezTo>
                <a:cubicBezTo>
                  <a:pt x="1871" y="1989"/>
                  <a:pt x="1936" y="1964"/>
                  <a:pt x="1987" y="1924"/>
                </a:cubicBezTo>
                <a:cubicBezTo>
                  <a:pt x="2154" y="2089"/>
                  <a:pt x="2154" y="2089"/>
                  <a:pt x="2154" y="2089"/>
                </a:cubicBezTo>
                <a:cubicBezTo>
                  <a:pt x="2060" y="2172"/>
                  <a:pt x="1936" y="2223"/>
                  <a:pt x="1801" y="2223"/>
                </a:cubicBezTo>
                <a:cubicBezTo>
                  <a:pt x="1654" y="2223"/>
                  <a:pt x="1521" y="2163"/>
                  <a:pt x="1424" y="2067"/>
                </a:cubicBezTo>
                <a:cubicBezTo>
                  <a:pt x="1328" y="1970"/>
                  <a:pt x="1268" y="1838"/>
                  <a:pt x="1268" y="1691"/>
                </a:cubicBezTo>
                <a:cubicBezTo>
                  <a:pt x="1268" y="1543"/>
                  <a:pt x="1328" y="1410"/>
                  <a:pt x="1424" y="1314"/>
                </a:cubicBezTo>
                <a:cubicBezTo>
                  <a:pt x="1521" y="1217"/>
                  <a:pt x="1654" y="1158"/>
                  <a:pt x="1801" y="1158"/>
                </a:cubicBezTo>
                <a:close/>
                <a:moveTo>
                  <a:pt x="2928" y="2444"/>
                </a:moveTo>
                <a:cubicBezTo>
                  <a:pt x="2822" y="2444"/>
                  <a:pt x="2717" y="2444"/>
                  <a:pt x="2612" y="2444"/>
                </a:cubicBezTo>
                <a:cubicBezTo>
                  <a:pt x="2612" y="2521"/>
                  <a:pt x="2612" y="2597"/>
                  <a:pt x="2612" y="2674"/>
                </a:cubicBezTo>
                <a:cubicBezTo>
                  <a:pt x="2686" y="2674"/>
                  <a:pt x="2760" y="2674"/>
                  <a:pt x="2835" y="2674"/>
                </a:cubicBezTo>
                <a:cubicBezTo>
                  <a:pt x="2866" y="2597"/>
                  <a:pt x="2897" y="2521"/>
                  <a:pt x="2928" y="2444"/>
                </a:cubicBezTo>
                <a:close/>
                <a:moveTo>
                  <a:pt x="661" y="2444"/>
                </a:moveTo>
                <a:cubicBezTo>
                  <a:pt x="766" y="2444"/>
                  <a:pt x="872" y="2444"/>
                  <a:pt x="977" y="2444"/>
                </a:cubicBezTo>
                <a:cubicBezTo>
                  <a:pt x="977" y="2521"/>
                  <a:pt x="977" y="2597"/>
                  <a:pt x="977" y="2674"/>
                </a:cubicBezTo>
                <a:cubicBezTo>
                  <a:pt x="903" y="2674"/>
                  <a:pt x="828" y="2674"/>
                  <a:pt x="754" y="2674"/>
                </a:cubicBezTo>
                <a:cubicBezTo>
                  <a:pt x="723" y="2597"/>
                  <a:pt x="692" y="2521"/>
                  <a:pt x="661" y="2444"/>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Tree>
    <p:extLst>
      <p:ext uri="{BB962C8B-B14F-4D97-AF65-F5344CB8AC3E}">
        <p14:creationId xmlns:p14="http://schemas.microsoft.com/office/powerpoint/2010/main" val="183529840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flipH="1">
            <a:off x="4545797" y="3964994"/>
            <a:ext cx="1389161" cy="400110"/>
          </a:xfrm>
          <a:prstGeom prst="rect">
            <a:avLst/>
          </a:prstGeom>
        </p:spPr>
        <p:txBody>
          <a:bodyPr wrap="square">
            <a:spAutoFit/>
          </a:bodyPr>
          <a:lstStyle/>
          <a:p>
            <a:pPr lvl="0" algn="ctr"/>
            <a:r>
              <a:rPr lang="zh-CN" altLang="en-US" sz="2000" dirty="0">
                <a:latin typeface="微软雅黑" panose="020B0503020204020204" pitchFamily="34" charset="-122"/>
                <a:ea typeface="微软雅黑" panose="020B0503020204020204" pitchFamily="34" charset="-122"/>
              </a:rPr>
              <a:t>公司介绍</a:t>
            </a:r>
            <a:endParaRPr lang="en-US" altLang="zh-CN" sz="2000" dirty="0">
              <a:latin typeface="微软雅黑" panose="020B0503020204020204" pitchFamily="34" charset="-122"/>
              <a:ea typeface="微软雅黑" panose="020B0503020204020204" pitchFamily="34" charset="-122"/>
            </a:endParaRPr>
          </a:p>
        </p:txBody>
      </p:sp>
      <p:sp>
        <p:nvSpPr>
          <p:cNvPr id="7" name="矩形 6"/>
          <p:cNvSpPr/>
          <p:nvPr/>
        </p:nvSpPr>
        <p:spPr>
          <a:xfrm flipH="1">
            <a:off x="6294998" y="3964994"/>
            <a:ext cx="1456392" cy="400110"/>
          </a:xfrm>
          <a:prstGeom prst="rect">
            <a:avLst/>
          </a:prstGeom>
        </p:spPr>
        <p:txBody>
          <a:bodyPr wrap="square">
            <a:spAutoFit/>
          </a:bodyPr>
          <a:lstStyle/>
          <a:p>
            <a:pPr lvl="0" algn="ctr"/>
            <a:r>
              <a:rPr lang="zh-CN" altLang="en-US" sz="2000" dirty="0">
                <a:latin typeface="微软雅黑" panose="020B0503020204020204" pitchFamily="34" charset="-122"/>
                <a:ea typeface="微软雅黑" panose="020B0503020204020204" pitchFamily="34" charset="-122"/>
              </a:rPr>
              <a:t>产品及服务</a:t>
            </a:r>
            <a:endParaRPr lang="en-US" altLang="zh-CN" sz="2000" dirty="0">
              <a:latin typeface="微软雅黑" panose="020B0503020204020204" pitchFamily="34" charset="-122"/>
              <a:ea typeface="微软雅黑" panose="020B0503020204020204" pitchFamily="34" charset="-122"/>
            </a:endParaRPr>
          </a:p>
        </p:txBody>
      </p:sp>
      <p:sp>
        <p:nvSpPr>
          <p:cNvPr id="8" name="矩形 7"/>
          <p:cNvSpPr/>
          <p:nvPr/>
        </p:nvSpPr>
        <p:spPr>
          <a:xfrm flipH="1">
            <a:off x="8039422" y="3964994"/>
            <a:ext cx="1456392" cy="400110"/>
          </a:xfrm>
          <a:prstGeom prst="rect">
            <a:avLst/>
          </a:prstGeom>
        </p:spPr>
        <p:txBody>
          <a:bodyPr wrap="square">
            <a:spAutoFit/>
          </a:bodyPr>
          <a:lstStyle/>
          <a:p>
            <a:pPr lvl="0" algn="ctr"/>
            <a:r>
              <a:rPr lang="zh-CN" altLang="en-US" sz="2000" dirty="0">
                <a:latin typeface="微软雅黑" panose="020B0503020204020204" pitchFamily="34" charset="-122"/>
                <a:ea typeface="微软雅黑" panose="020B0503020204020204" pitchFamily="34" charset="-122"/>
              </a:rPr>
              <a:t>文化及荣誉</a:t>
            </a:r>
            <a:endParaRPr lang="en-US" altLang="zh-CN" sz="2000" dirty="0">
              <a:latin typeface="微软雅黑" panose="020B0503020204020204" pitchFamily="34" charset="-122"/>
              <a:ea typeface="微软雅黑" panose="020B0503020204020204" pitchFamily="34" charset="-122"/>
            </a:endParaRPr>
          </a:p>
        </p:txBody>
      </p:sp>
      <p:sp>
        <p:nvSpPr>
          <p:cNvPr id="9" name="矩形 8"/>
          <p:cNvSpPr/>
          <p:nvPr/>
        </p:nvSpPr>
        <p:spPr>
          <a:xfrm flipH="1">
            <a:off x="9767614" y="3964994"/>
            <a:ext cx="1456392" cy="400110"/>
          </a:xfrm>
          <a:prstGeom prst="rect">
            <a:avLst/>
          </a:prstGeom>
        </p:spPr>
        <p:txBody>
          <a:bodyPr wrap="square">
            <a:spAutoFit/>
          </a:bodyPr>
          <a:lstStyle/>
          <a:p>
            <a:pPr lvl="0" algn="ctr"/>
            <a:r>
              <a:rPr lang="zh-CN" altLang="en-US" sz="2000" dirty="0">
                <a:latin typeface="微软雅黑" panose="020B0503020204020204" pitchFamily="34" charset="-122"/>
                <a:ea typeface="微软雅黑" panose="020B0503020204020204" pitchFamily="34" charset="-122"/>
              </a:rPr>
              <a:t>规划及未来</a:t>
            </a:r>
            <a:endParaRPr lang="en-US" altLang="zh-CN" sz="2000" dirty="0">
              <a:latin typeface="微软雅黑" panose="020B0503020204020204" pitchFamily="34" charset="-122"/>
              <a:ea typeface="微软雅黑" panose="020B0503020204020204" pitchFamily="34" charset="-122"/>
            </a:endParaRPr>
          </a:p>
        </p:txBody>
      </p:sp>
      <p:grpSp>
        <p:nvGrpSpPr>
          <p:cNvPr id="10" name="组合 9"/>
          <p:cNvGrpSpPr/>
          <p:nvPr/>
        </p:nvGrpSpPr>
        <p:grpSpPr>
          <a:xfrm flipH="1">
            <a:off x="4690499" y="2740858"/>
            <a:ext cx="1099756" cy="1088808"/>
            <a:chOff x="1486694" y="2665507"/>
            <a:chExt cx="1297399" cy="1284485"/>
          </a:xfrm>
        </p:grpSpPr>
        <p:sp>
          <p:nvSpPr>
            <p:cNvPr id="11" name="Freeform 5"/>
            <p:cNvSpPr/>
            <p:nvPr/>
          </p:nvSpPr>
          <p:spPr bwMode="auto">
            <a:xfrm rot="5400000">
              <a:off x="1476182" y="2728182"/>
              <a:ext cx="1284485" cy="1159135"/>
            </a:xfrm>
            <a:prstGeom prst="diamond">
              <a:avLst/>
            </a:prstGeom>
            <a:solidFill>
              <a:srgbClr val="FFC0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1486694" y="3047437"/>
              <a:ext cx="1297399" cy="432705"/>
            </a:xfrm>
            <a:prstGeom prst="rect">
              <a:avLst/>
            </a:prstGeom>
            <a:no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b="1" dirty="0">
                  <a:solidFill>
                    <a:schemeClr val="tx1">
                      <a:lumMod val="85000"/>
                      <a:lumOff val="15000"/>
                    </a:schemeClr>
                  </a:solidFill>
                  <a:latin typeface="微软雅黑" panose="020B0503020204020204" pitchFamily="34" charset="-122"/>
                  <a:ea typeface="微软雅黑" panose="020B0503020204020204" pitchFamily="34" charset="-122"/>
                </a:rPr>
                <a:t>01</a:t>
              </a:r>
              <a:endPar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flipH="1">
            <a:off x="6473316" y="2740858"/>
            <a:ext cx="1099756" cy="1088808"/>
            <a:chOff x="4222998" y="2665507"/>
            <a:chExt cx="1297399" cy="1284485"/>
          </a:xfrm>
        </p:grpSpPr>
        <p:sp>
          <p:nvSpPr>
            <p:cNvPr id="14" name="Freeform 5"/>
            <p:cNvSpPr/>
            <p:nvPr/>
          </p:nvSpPr>
          <p:spPr bwMode="auto">
            <a:xfrm rot="5400000">
              <a:off x="4226425" y="2728182"/>
              <a:ext cx="1284485" cy="1159135"/>
            </a:xfrm>
            <a:prstGeom prst="diamond">
              <a:avLst/>
            </a:prstGeom>
            <a:solidFill>
              <a:srgbClr val="FFC0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4222998" y="3078969"/>
              <a:ext cx="1297399" cy="432705"/>
            </a:xfrm>
            <a:prstGeom prst="rect">
              <a:avLst/>
            </a:prstGeom>
            <a:no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b="1" dirty="0">
                  <a:solidFill>
                    <a:schemeClr val="tx1">
                      <a:lumMod val="85000"/>
                      <a:lumOff val="15000"/>
                    </a:schemeClr>
                  </a:solidFill>
                  <a:latin typeface="微软雅黑" panose="020B0503020204020204" pitchFamily="34" charset="-122"/>
                  <a:ea typeface="微软雅黑" panose="020B0503020204020204" pitchFamily="34" charset="-122"/>
                </a:rPr>
                <a:t>02</a:t>
              </a:r>
              <a:endPar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flipH="1">
            <a:off x="8217740" y="2740858"/>
            <a:ext cx="1099756" cy="1088808"/>
            <a:chOff x="6959302" y="2689493"/>
            <a:chExt cx="1297399" cy="1284485"/>
          </a:xfrm>
        </p:grpSpPr>
        <p:sp>
          <p:nvSpPr>
            <p:cNvPr id="17" name="Freeform 5"/>
            <p:cNvSpPr/>
            <p:nvPr/>
          </p:nvSpPr>
          <p:spPr bwMode="auto">
            <a:xfrm rot="5400000">
              <a:off x="6967655" y="2752168"/>
              <a:ext cx="1284485" cy="1159135"/>
            </a:xfrm>
            <a:prstGeom prst="diamond">
              <a:avLst/>
            </a:prstGeom>
            <a:solidFill>
              <a:srgbClr val="FFC0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6959302" y="3068303"/>
              <a:ext cx="1297399" cy="432705"/>
            </a:xfrm>
            <a:prstGeom prst="rect">
              <a:avLst/>
            </a:prstGeom>
            <a:no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b="1" dirty="0">
                  <a:solidFill>
                    <a:schemeClr val="tx1">
                      <a:lumMod val="85000"/>
                      <a:lumOff val="15000"/>
                    </a:schemeClr>
                  </a:solidFill>
                  <a:latin typeface="微软雅黑" panose="020B0503020204020204" pitchFamily="34" charset="-122"/>
                  <a:ea typeface="微软雅黑" panose="020B0503020204020204" pitchFamily="34" charset="-122"/>
                </a:rPr>
                <a:t>03</a:t>
              </a:r>
              <a:endPar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flipH="1">
            <a:off x="9945932" y="2740858"/>
            <a:ext cx="1099756" cy="1088808"/>
            <a:chOff x="9479582" y="2562069"/>
            <a:chExt cx="1297399" cy="1284485"/>
          </a:xfrm>
        </p:grpSpPr>
        <p:sp>
          <p:nvSpPr>
            <p:cNvPr id="20" name="Freeform 5"/>
            <p:cNvSpPr/>
            <p:nvPr/>
          </p:nvSpPr>
          <p:spPr bwMode="auto">
            <a:xfrm rot="5400000">
              <a:off x="9456528" y="2624744"/>
              <a:ext cx="1284485" cy="1159135"/>
            </a:xfrm>
            <a:prstGeom prst="diamond">
              <a:avLst/>
            </a:prstGeom>
            <a:solidFill>
              <a:srgbClr val="FFC0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9479582" y="2996952"/>
              <a:ext cx="1297399" cy="432705"/>
            </a:xfrm>
            <a:prstGeom prst="rect">
              <a:avLst/>
            </a:prstGeom>
            <a:no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b="1" dirty="0">
                  <a:solidFill>
                    <a:schemeClr val="tx1">
                      <a:lumMod val="85000"/>
                      <a:lumOff val="15000"/>
                    </a:schemeClr>
                  </a:solidFill>
                  <a:latin typeface="微软雅黑" panose="020B0503020204020204" pitchFamily="34" charset="-122"/>
                  <a:ea typeface="微软雅黑" panose="020B0503020204020204" pitchFamily="34" charset="-122"/>
                </a:rPr>
                <a:t>04</a:t>
              </a:r>
              <a:endPar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22" name="文本框 3"/>
          <p:cNvSpPr txBox="1"/>
          <p:nvPr/>
        </p:nvSpPr>
        <p:spPr>
          <a:xfrm>
            <a:off x="8327454" y="260648"/>
            <a:ext cx="3149852" cy="707886"/>
          </a:xfrm>
          <a:prstGeom prst="rect">
            <a:avLst/>
          </a:prstGeom>
          <a:noFill/>
          <a:effectLst/>
        </p:spPr>
        <p:txBody>
          <a:bodyPr wrap="square" rtlCol="0">
            <a:spAutoFit/>
          </a:bodyPr>
          <a:lstStyle/>
          <a:p>
            <a:pPr algn="r"/>
            <a:r>
              <a:rPr lang="zh-CN" altLang="en-US" sz="4000" dirty="0">
                <a:solidFill>
                  <a:srgbClr val="FFCF37"/>
                </a:solidFill>
                <a:latin typeface="微软雅黑" panose="020B0503020204020204" pitchFamily="34" charset="-122"/>
                <a:ea typeface="微软雅黑" panose="020B0503020204020204" pitchFamily="34" charset="-122"/>
              </a:rPr>
              <a:t>目录</a:t>
            </a:r>
          </a:p>
        </p:txBody>
      </p:sp>
      <p:sp>
        <p:nvSpPr>
          <p:cNvPr id="23" name="矩形 22"/>
          <p:cNvSpPr/>
          <p:nvPr/>
        </p:nvSpPr>
        <p:spPr>
          <a:xfrm>
            <a:off x="9641099" y="908720"/>
            <a:ext cx="1836207" cy="461665"/>
          </a:xfrm>
          <a:prstGeom prst="rect">
            <a:avLst/>
          </a:prstGeom>
          <a:noFill/>
        </p:spPr>
        <p:txBody>
          <a:bodyPr wrap="none">
            <a:spAutoFit/>
          </a:bodyPr>
          <a:lstStyle/>
          <a:p>
            <a:pPr lvl="0" algn="r"/>
            <a:r>
              <a:rPr lang="en-US" altLang="zh-CN" sz="2400" dirty="0">
                <a:solidFill>
                  <a:srgbClr val="FFCF37"/>
                </a:solidFill>
                <a:latin typeface="微软雅黑" panose="020B0503020204020204" pitchFamily="34" charset="-122"/>
                <a:ea typeface="微软雅黑" panose="020B0503020204020204" pitchFamily="34" charset="-122"/>
                <a:sym typeface="Arial" panose="020B0604020202020204" pitchFamily="34" charset="0"/>
              </a:rPr>
              <a:t>CONTENTS</a:t>
            </a:r>
          </a:p>
        </p:txBody>
      </p:sp>
      <p:pic>
        <p:nvPicPr>
          <p:cNvPr id="25" name="图片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21" y="2030136"/>
            <a:ext cx="3969643" cy="3997354"/>
          </a:xfrm>
          <a:prstGeom prst="rect">
            <a:avLst/>
          </a:prstGeom>
        </p:spPr>
      </p:pic>
    </p:spTree>
    <p:extLst>
      <p:ext uri="{BB962C8B-B14F-4D97-AF65-F5344CB8AC3E}">
        <p14:creationId xmlns:p14="http://schemas.microsoft.com/office/powerpoint/2010/main" val="342121014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ppt_x"/>
                                          </p:val>
                                        </p:tav>
                                        <p:tav tm="100000">
                                          <p:val>
                                            <p:strVal val="#ppt_x"/>
                                          </p:val>
                                        </p:tav>
                                      </p:tavLst>
                                    </p:anim>
                                    <p:anim calcmode="lin" valueType="num">
                                      <p:cBhvr additive="base">
                                        <p:cTn id="8" dur="75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55" presetClass="entr" presetSubtype="0" fill="hold" grpId="0" nodeType="afterEffect">
                                  <p:stCondLst>
                                    <p:cond delay="0"/>
                                  </p:stCondLst>
                                  <p:iterate type="lt">
                                    <p:tmPct val="0"/>
                                  </p:iterate>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strVal val="#ppt_w*0.70"/>
                                          </p:val>
                                        </p:tav>
                                        <p:tav tm="100000">
                                          <p:val>
                                            <p:strVal val="#ppt_w"/>
                                          </p:val>
                                        </p:tav>
                                      </p:tavLst>
                                    </p:anim>
                                    <p:anim calcmode="lin" valueType="num">
                                      <p:cBhvr>
                                        <p:cTn id="13" dur="500" fill="hold"/>
                                        <p:tgtEl>
                                          <p:spTgt spid="23"/>
                                        </p:tgtEl>
                                        <p:attrNameLst>
                                          <p:attrName>ppt_h</p:attrName>
                                        </p:attrNameLst>
                                      </p:cBhvr>
                                      <p:tavLst>
                                        <p:tav tm="0">
                                          <p:val>
                                            <p:strVal val="#ppt_h"/>
                                          </p:val>
                                        </p:tav>
                                        <p:tav tm="100000">
                                          <p:val>
                                            <p:strVal val="#ppt_h"/>
                                          </p:val>
                                        </p:tav>
                                      </p:tavLst>
                                    </p:anim>
                                    <p:animEffect transition="in" filter="fade">
                                      <p:cBhvr>
                                        <p:cTn id="14" dur="500"/>
                                        <p:tgtEl>
                                          <p:spTgt spid="23"/>
                                        </p:tgtEl>
                                      </p:cBhvr>
                                    </p:animEffect>
                                  </p:childTnLst>
                                </p:cTn>
                              </p:par>
                            </p:childTnLst>
                          </p:cTn>
                        </p:par>
                        <p:par>
                          <p:cTn id="15" fill="hold">
                            <p:stCondLst>
                              <p:cond delay="1250"/>
                            </p:stCondLst>
                            <p:childTnLst>
                              <p:par>
                                <p:cTn id="16" presetID="49" presetClass="entr" presetSubtype="0" decel="10000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1000" fill="hold"/>
                                        <p:tgtEl>
                                          <p:spTgt spid="10"/>
                                        </p:tgtEl>
                                        <p:attrNameLst>
                                          <p:attrName>ppt_w</p:attrName>
                                        </p:attrNameLst>
                                      </p:cBhvr>
                                      <p:tavLst>
                                        <p:tav tm="0">
                                          <p:val>
                                            <p:fltVal val="0"/>
                                          </p:val>
                                        </p:tav>
                                        <p:tav tm="100000">
                                          <p:val>
                                            <p:strVal val="#ppt_w"/>
                                          </p:val>
                                        </p:tav>
                                      </p:tavLst>
                                    </p:anim>
                                    <p:anim calcmode="lin" valueType="num">
                                      <p:cBhvr>
                                        <p:cTn id="19" dur="1000" fill="hold"/>
                                        <p:tgtEl>
                                          <p:spTgt spid="10"/>
                                        </p:tgtEl>
                                        <p:attrNameLst>
                                          <p:attrName>ppt_h</p:attrName>
                                        </p:attrNameLst>
                                      </p:cBhvr>
                                      <p:tavLst>
                                        <p:tav tm="0">
                                          <p:val>
                                            <p:fltVal val="0"/>
                                          </p:val>
                                        </p:tav>
                                        <p:tav tm="100000">
                                          <p:val>
                                            <p:strVal val="#ppt_h"/>
                                          </p:val>
                                        </p:tav>
                                      </p:tavLst>
                                    </p:anim>
                                    <p:anim calcmode="lin" valueType="num">
                                      <p:cBhvr>
                                        <p:cTn id="20" dur="1000" fill="hold"/>
                                        <p:tgtEl>
                                          <p:spTgt spid="10"/>
                                        </p:tgtEl>
                                        <p:attrNameLst>
                                          <p:attrName>style.rotation</p:attrName>
                                        </p:attrNameLst>
                                      </p:cBhvr>
                                      <p:tavLst>
                                        <p:tav tm="0">
                                          <p:val>
                                            <p:fltVal val="360"/>
                                          </p:val>
                                        </p:tav>
                                        <p:tav tm="100000">
                                          <p:val>
                                            <p:fltVal val="0"/>
                                          </p:val>
                                        </p:tav>
                                      </p:tavLst>
                                    </p:anim>
                                    <p:animEffect transition="in" filter="fade">
                                      <p:cBhvr>
                                        <p:cTn id="21" dur="1000"/>
                                        <p:tgtEl>
                                          <p:spTgt spid="10"/>
                                        </p:tgtEl>
                                      </p:cBhvr>
                                    </p:animEffect>
                                  </p:childTnLst>
                                </p:cTn>
                              </p:par>
                              <p:par>
                                <p:cTn id="22" presetID="2" presetClass="entr" presetSubtype="2" fill="hold" grpId="0" nodeType="withEffect">
                                  <p:stCondLst>
                                    <p:cond delay="0"/>
                                  </p:stCondLst>
                                  <p:iterate type="lt">
                                    <p:tmPct val="10000"/>
                                  </p:iterate>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1+#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par>
                          <p:cTn id="26" fill="hold">
                            <p:stCondLst>
                              <p:cond delay="2250"/>
                            </p:stCondLst>
                            <p:childTnLst>
                              <p:par>
                                <p:cTn id="27" presetID="49" presetClass="entr" presetSubtype="0" decel="10000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1000" fill="hold"/>
                                        <p:tgtEl>
                                          <p:spTgt spid="13"/>
                                        </p:tgtEl>
                                        <p:attrNameLst>
                                          <p:attrName>ppt_w</p:attrName>
                                        </p:attrNameLst>
                                      </p:cBhvr>
                                      <p:tavLst>
                                        <p:tav tm="0">
                                          <p:val>
                                            <p:fltVal val="0"/>
                                          </p:val>
                                        </p:tav>
                                        <p:tav tm="100000">
                                          <p:val>
                                            <p:strVal val="#ppt_w"/>
                                          </p:val>
                                        </p:tav>
                                      </p:tavLst>
                                    </p:anim>
                                    <p:anim calcmode="lin" valueType="num">
                                      <p:cBhvr>
                                        <p:cTn id="30" dur="1000" fill="hold"/>
                                        <p:tgtEl>
                                          <p:spTgt spid="13"/>
                                        </p:tgtEl>
                                        <p:attrNameLst>
                                          <p:attrName>ppt_h</p:attrName>
                                        </p:attrNameLst>
                                      </p:cBhvr>
                                      <p:tavLst>
                                        <p:tav tm="0">
                                          <p:val>
                                            <p:fltVal val="0"/>
                                          </p:val>
                                        </p:tav>
                                        <p:tav tm="100000">
                                          <p:val>
                                            <p:strVal val="#ppt_h"/>
                                          </p:val>
                                        </p:tav>
                                      </p:tavLst>
                                    </p:anim>
                                    <p:anim calcmode="lin" valueType="num">
                                      <p:cBhvr>
                                        <p:cTn id="31" dur="1000" fill="hold"/>
                                        <p:tgtEl>
                                          <p:spTgt spid="13"/>
                                        </p:tgtEl>
                                        <p:attrNameLst>
                                          <p:attrName>style.rotation</p:attrName>
                                        </p:attrNameLst>
                                      </p:cBhvr>
                                      <p:tavLst>
                                        <p:tav tm="0">
                                          <p:val>
                                            <p:fltVal val="360"/>
                                          </p:val>
                                        </p:tav>
                                        <p:tav tm="100000">
                                          <p:val>
                                            <p:fltVal val="0"/>
                                          </p:val>
                                        </p:tav>
                                      </p:tavLst>
                                    </p:anim>
                                    <p:animEffect transition="in" filter="fade">
                                      <p:cBhvr>
                                        <p:cTn id="32" dur="1000"/>
                                        <p:tgtEl>
                                          <p:spTgt spid="13"/>
                                        </p:tgtEl>
                                      </p:cBhvr>
                                    </p:animEffect>
                                  </p:childTnLst>
                                </p:cTn>
                              </p:par>
                              <p:par>
                                <p:cTn id="33" presetID="2" presetClass="entr" presetSubtype="2" fill="hold" grpId="0" nodeType="withEffect">
                                  <p:stCondLst>
                                    <p:cond delay="0"/>
                                  </p:stCondLst>
                                  <p:iterate type="lt">
                                    <p:tmPct val="10000"/>
                                  </p:iterate>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1+#ppt_w/2"/>
                                          </p:val>
                                        </p:tav>
                                        <p:tav tm="100000">
                                          <p:val>
                                            <p:strVal val="#ppt_x"/>
                                          </p:val>
                                        </p:tav>
                                      </p:tavLst>
                                    </p:anim>
                                    <p:anim calcmode="lin" valueType="num">
                                      <p:cBhvr additive="base">
                                        <p:cTn id="36" dur="500" fill="hold"/>
                                        <p:tgtEl>
                                          <p:spTgt spid="7"/>
                                        </p:tgtEl>
                                        <p:attrNameLst>
                                          <p:attrName>ppt_y</p:attrName>
                                        </p:attrNameLst>
                                      </p:cBhvr>
                                      <p:tavLst>
                                        <p:tav tm="0">
                                          <p:val>
                                            <p:strVal val="#ppt_y"/>
                                          </p:val>
                                        </p:tav>
                                        <p:tav tm="100000">
                                          <p:val>
                                            <p:strVal val="#ppt_y"/>
                                          </p:val>
                                        </p:tav>
                                      </p:tavLst>
                                    </p:anim>
                                  </p:childTnLst>
                                </p:cTn>
                              </p:par>
                            </p:childTnLst>
                          </p:cTn>
                        </p:par>
                        <p:par>
                          <p:cTn id="37" fill="hold">
                            <p:stCondLst>
                              <p:cond delay="3250"/>
                            </p:stCondLst>
                            <p:childTnLst>
                              <p:par>
                                <p:cTn id="38" presetID="49" presetClass="entr" presetSubtype="0" decel="100000"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1000" fill="hold"/>
                                        <p:tgtEl>
                                          <p:spTgt spid="16"/>
                                        </p:tgtEl>
                                        <p:attrNameLst>
                                          <p:attrName>ppt_w</p:attrName>
                                        </p:attrNameLst>
                                      </p:cBhvr>
                                      <p:tavLst>
                                        <p:tav tm="0">
                                          <p:val>
                                            <p:fltVal val="0"/>
                                          </p:val>
                                        </p:tav>
                                        <p:tav tm="100000">
                                          <p:val>
                                            <p:strVal val="#ppt_w"/>
                                          </p:val>
                                        </p:tav>
                                      </p:tavLst>
                                    </p:anim>
                                    <p:anim calcmode="lin" valueType="num">
                                      <p:cBhvr>
                                        <p:cTn id="41" dur="1000" fill="hold"/>
                                        <p:tgtEl>
                                          <p:spTgt spid="16"/>
                                        </p:tgtEl>
                                        <p:attrNameLst>
                                          <p:attrName>ppt_h</p:attrName>
                                        </p:attrNameLst>
                                      </p:cBhvr>
                                      <p:tavLst>
                                        <p:tav tm="0">
                                          <p:val>
                                            <p:fltVal val="0"/>
                                          </p:val>
                                        </p:tav>
                                        <p:tav tm="100000">
                                          <p:val>
                                            <p:strVal val="#ppt_h"/>
                                          </p:val>
                                        </p:tav>
                                      </p:tavLst>
                                    </p:anim>
                                    <p:anim calcmode="lin" valueType="num">
                                      <p:cBhvr>
                                        <p:cTn id="42" dur="1000" fill="hold"/>
                                        <p:tgtEl>
                                          <p:spTgt spid="16"/>
                                        </p:tgtEl>
                                        <p:attrNameLst>
                                          <p:attrName>style.rotation</p:attrName>
                                        </p:attrNameLst>
                                      </p:cBhvr>
                                      <p:tavLst>
                                        <p:tav tm="0">
                                          <p:val>
                                            <p:fltVal val="360"/>
                                          </p:val>
                                        </p:tav>
                                        <p:tav tm="100000">
                                          <p:val>
                                            <p:fltVal val="0"/>
                                          </p:val>
                                        </p:tav>
                                      </p:tavLst>
                                    </p:anim>
                                    <p:animEffect transition="in" filter="fade">
                                      <p:cBhvr>
                                        <p:cTn id="43" dur="1000"/>
                                        <p:tgtEl>
                                          <p:spTgt spid="16"/>
                                        </p:tgtEl>
                                      </p:cBhvr>
                                    </p:animEffect>
                                  </p:childTnLst>
                                </p:cTn>
                              </p:par>
                              <p:par>
                                <p:cTn id="44" presetID="2" presetClass="entr" presetSubtype="2" fill="hold" grpId="0" nodeType="withEffect">
                                  <p:stCondLst>
                                    <p:cond delay="0"/>
                                  </p:stCondLst>
                                  <p:iterate type="lt">
                                    <p:tmPct val="10000"/>
                                  </p:iterate>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fill="hold"/>
                                        <p:tgtEl>
                                          <p:spTgt spid="8"/>
                                        </p:tgtEl>
                                        <p:attrNameLst>
                                          <p:attrName>ppt_x</p:attrName>
                                        </p:attrNameLst>
                                      </p:cBhvr>
                                      <p:tavLst>
                                        <p:tav tm="0">
                                          <p:val>
                                            <p:strVal val="1+#ppt_w/2"/>
                                          </p:val>
                                        </p:tav>
                                        <p:tav tm="100000">
                                          <p:val>
                                            <p:strVal val="#ppt_x"/>
                                          </p:val>
                                        </p:tav>
                                      </p:tavLst>
                                    </p:anim>
                                    <p:anim calcmode="lin" valueType="num">
                                      <p:cBhvr additive="base">
                                        <p:cTn id="47" dur="500" fill="hold"/>
                                        <p:tgtEl>
                                          <p:spTgt spid="8"/>
                                        </p:tgtEl>
                                        <p:attrNameLst>
                                          <p:attrName>ppt_y</p:attrName>
                                        </p:attrNameLst>
                                      </p:cBhvr>
                                      <p:tavLst>
                                        <p:tav tm="0">
                                          <p:val>
                                            <p:strVal val="#ppt_y"/>
                                          </p:val>
                                        </p:tav>
                                        <p:tav tm="100000">
                                          <p:val>
                                            <p:strVal val="#ppt_y"/>
                                          </p:val>
                                        </p:tav>
                                      </p:tavLst>
                                    </p:anim>
                                  </p:childTnLst>
                                </p:cTn>
                              </p:par>
                            </p:childTnLst>
                          </p:cTn>
                        </p:par>
                        <p:par>
                          <p:cTn id="48" fill="hold">
                            <p:stCondLst>
                              <p:cond delay="4250"/>
                            </p:stCondLst>
                            <p:childTnLst>
                              <p:par>
                                <p:cTn id="49" presetID="49" presetClass="entr" presetSubtype="0" decel="100000"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p:cTn id="51" dur="1000" fill="hold"/>
                                        <p:tgtEl>
                                          <p:spTgt spid="19"/>
                                        </p:tgtEl>
                                        <p:attrNameLst>
                                          <p:attrName>ppt_w</p:attrName>
                                        </p:attrNameLst>
                                      </p:cBhvr>
                                      <p:tavLst>
                                        <p:tav tm="0">
                                          <p:val>
                                            <p:fltVal val="0"/>
                                          </p:val>
                                        </p:tav>
                                        <p:tav tm="100000">
                                          <p:val>
                                            <p:strVal val="#ppt_w"/>
                                          </p:val>
                                        </p:tav>
                                      </p:tavLst>
                                    </p:anim>
                                    <p:anim calcmode="lin" valueType="num">
                                      <p:cBhvr>
                                        <p:cTn id="52" dur="1000" fill="hold"/>
                                        <p:tgtEl>
                                          <p:spTgt spid="19"/>
                                        </p:tgtEl>
                                        <p:attrNameLst>
                                          <p:attrName>ppt_h</p:attrName>
                                        </p:attrNameLst>
                                      </p:cBhvr>
                                      <p:tavLst>
                                        <p:tav tm="0">
                                          <p:val>
                                            <p:fltVal val="0"/>
                                          </p:val>
                                        </p:tav>
                                        <p:tav tm="100000">
                                          <p:val>
                                            <p:strVal val="#ppt_h"/>
                                          </p:val>
                                        </p:tav>
                                      </p:tavLst>
                                    </p:anim>
                                    <p:anim calcmode="lin" valueType="num">
                                      <p:cBhvr>
                                        <p:cTn id="53" dur="1000" fill="hold"/>
                                        <p:tgtEl>
                                          <p:spTgt spid="19"/>
                                        </p:tgtEl>
                                        <p:attrNameLst>
                                          <p:attrName>style.rotation</p:attrName>
                                        </p:attrNameLst>
                                      </p:cBhvr>
                                      <p:tavLst>
                                        <p:tav tm="0">
                                          <p:val>
                                            <p:fltVal val="360"/>
                                          </p:val>
                                        </p:tav>
                                        <p:tav tm="100000">
                                          <p:val>
                                            <p:fltVal val="0"/>
                                          </p:val>
                                        </p:tav>
                                      </p:tavLst>
                                    </p:anim>
                                    <p:animEffect transition="in" filter="fade">
                                      <p:cBhvr>
                                        <p:cTn id="54" dur="1000"/>
                                        <p:tgtEl>
                                          <p:spTgt spid="19"/>
                                        </p:tgtEl>
                                      </p:cBhvr>
                                    </p:animEffect>
                                  </p:childTnLst>
                                </p:cTn>
                              </p:par>
                              <p:par>
                                <p:cTn id="55" presetID="2" presetClass="entr" presetSubtype="2" fill="hold" grpId="0" nodeType="withEffect">
                                  <p:stCondLst>
                                    <p:cond delay="0"/>
                                  </p:stCondLst>
                                  <p:iterate type="lt">
                                    <p:tmPct val="10000"/>
                                  </p:iterate>
                                  <p:childTnLst>
                                    <p:set>
                                      <p:cBhvr>
                                        <p:cTn id="56" dur="1" fill="hold">
                                          <p:stCondLst>
                                            <p:cond delay="0"/>
                                          </p:stCondLst>
                                        </p:cTn>
                                        <p:tgtEl>
                                          <p:spTgt spid="9"/>
                                        </p:tgtEl>
                                        <p:attrNameLst>
                                          <p:attrName>style.visibility</p:attrName>
                                        </p:attrNameLst>
                                      </p:cBhvr>
                                      <p:to>
                                        <p:strVal val="visible"/>
                                      </p:to>
                                    </p:set>
                                    <p:anim calcmode="lin" valueType="num">
                                      <p:cBhvr additive="base">
                                        <p:cTn id="57" dur="500" fill="hold"/>
                                        <p:tgtEl>
                                          <p:spTgt spid="9"/>
                                        </p:tgtEl>
                                        <p:attrNameLst>
                                          <p:attrName>ppt_x</p:attrName>
                                        </p:attrNameLst>
                                      </p:cBhvr>
                                      <p:tavLst>
                                        <p:tav tm="0">
                                          <p:val>
                                            <p:strVal val="1+#ppt_w/2"/>
                                          </p:val>
                                        </p:tav>
                                        <p:tav tm="100000">
                                          <p:val>
                                            <p:strVal val="#ppt_x"/>
                                          </p:val>
                                        </p:tav>
                                      </p:tavLst>
                                    </p:anim>
                                    <p:anim calcmode="lin" valueType="num">
                                      <p:cBhvr additive="base">
                                        <p:cTn id="5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barn(inVertical)">
                                      <p:cBhvr>
                                        <p:cTn id="6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22"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5"/>
          <p:cNvSpPr txBox="1"/>
          <p:nvPr/>
        </p:nvSpPr>
        <p:spPr>
          <a:xfrm>
            <a:off x="3934460" y="3973830"/>
            <a:ext cx="4323715" cy="369332"/>
          </a:xfrm>
          <a:prstGeom prst="rect">
            <a:avLst/>
          </a:prstGeom>
          <a:noFill/>
        </p:spPr>
        <p:txBody>
          <a:bodyPr wrap="square" rtlCol="0">
            <a:spAutoFit/>
            <a:scene3d>
              <a:camera prst="orthographicFront"/>
              <a:lightRig rig="threePt" dir="t"/>
            </a:scene3d>
          </a:bodyPr>
          <a:lstStyle/>
          <a:p>
            <a:pPr lvl="0" algn="ctr" fontAlgn="base"/>
            <a:r>
              <a:rPr lang="zh-CN" altLang="en-US" strike="noStrike" noProof="1">
                <a:solidFill>
                  <a:schemeClr val="tx1">
                    <a:lumMod val="85000"/>
                    <a:lumOff val="15000"/>
                  </a:schemeClr>
                </a:solidFill>
                <a:latin typeface="微软雅黑" panose="020B0503020204020204" charset="-122"/>
                <a:ea typeface="微软雅黑" panose="020B0503020204020204" charset="-122"/>
                <a:cs typeface="+mn-cs"/>
                <a:sym typeface="微软雅黑" panose="020B0503020204020204" charset="-122"/>
              </a:rPr>
              <a:t>文字是很有艺术性的</a:t>
            </a:r>
            <a:endParaRPr lang="zh-CN" altLang="zh-CN" strike="noStrike" noProof="1">
              <a:solidFill>
                <a:schemeClr val="tx1">
                  <a:lumMod val="85000"/>
                  <a:lumOff val="15000"/>
                </a:schemeClr>
              </a:solidFill>
              <a:latin typeface="微软雅黑" panose="020B0503020204020204" charset="-122"/>
              <a:ea typeface="微软雅黑" panose="020B0503020204020204" charset="-122"/>
              <a:cs typeface="+mn-cs"/>
              <a:sym typeface="微软雅黑" panose="020B0503020204020204" charset="-122"/>
            </a:endParaRPr>
          </a:p>
        </p:txBody>
      </p:sp>
      <p:sp>
        <p:nvSpPr>
          <p:cNvPr id="7" name="文本框 11"/>
          <p:cNvSpPr txBox="1"/>
          <p:nvPr/>
        </p:nvSpPr>
        <p:spPr>
          <a:xfrm>
            <a:off x="5311775" y="2648585"/>
            <a:ext cx="1532255" cy="548640"/>
          </a:xfrm>
          <a:prstGeom prst="rect">
            <a:avLst/>
          </a:prstGeom>
          <a:solidFill>
            <a:srgbClr val="FFC000"/>
          </a:solidFill>
          <a:ln w="9525">
            <a:noFill/>
          </a:ln>
        </p:spPr>
        <p:txBody>
          <a:bodyPr wrap="square" anchor="t">
            <a:spAutoFit/>
          </a:bodyPr>
          <a:lstStyle/>
          <a:p>
            <a:pPr lvl="0"/>
            <a:r>
              <a:rPr lang="en-US" altLang="en-US" sz="2800">
                <a:solidFill>
                  <a:schemeClr val="bg1"/>
                </a:solidFill>
                <a:latin typeface="微软雅黑" panose="020B0503020204020204" charset="-122"/>
                <a:ea typeface="微软雅黑" panose="020B0503020204020204" charset="-122"/>
              </a:rPr>
              <a:t> PART </a:t>
            </a:r>
            <a:r>
              <a:rPr lang="en-US" altLang="zh-CN" sz="2800">
                <a:solidFill>
                  <a:schemeClr val="bg1"/>
                </a:solidFill>
                <a:latin typeface="微软雅黑" panose="020B0503020204020204" charset="-122"/>
                <a:ea typeface="微软雅黑" panose="020B0503020204020204" charset="-122"/>
              </a:rPr>
              <a:t>1</a:t>
            </a:r>
          </a:p>
        </p:txBody>
      </p:sp>
      <p:grpSp>
        <p:nvGrpSpPr>
          <p:cNvPr id="8" name="组合 7"/>
          <p:cNvGrpSpPr/>
          <p:nvPr/>
        </p:nvGrpSpPr>
        <p:grpSpPr>
          <a:xfrm>
            <a:off x="4164965" y="3294698"/>
            <a:ext cx="3826510" cy="646430"/>
            <a:chOff x="6559" y="4866"/>
            <a:chExt cx="6026" cy="1018"/>
          </a:xfrm>
        </p:grpSpPr>
        <p:sp>
          <p:nvSpPr>
            <p:cNvPr id="9" name="文本框 11"/>
            <p:cNvSpPr txBox="1"/>
            <p:nvPr/>
          </p:nvSpPr>
          <p:spPr>
            <a:xfrm>
              <a:off x="7137" y="4866"/>
              <a:ext cx="4870" cy="1018"/>
            </a:xfrm>
            <a:prstGeom prst="rect">
              <a:avLst/>
            </a:prstGeom>
            <a:noFill/>
            <a:ln w="9525">
              <a:noFill/>
            </a:ln>
          </p:spPr>
          <p:txBody>
            <a:bodyPr wrap="square" anchor="t">
              <a:spAutoFit/>
            </a:bodyPr>
            <a:lstStyle/>
            <a:p>
              <a:pPr lvl="0" algn="ctr"/>
              <a:r>
                <a:rPr lang="zh-CN" altLang="en-US" sz="3600" dirty="0">
                  <a:solidFill>
                    <a:schemeClr val="tx1">
                      <a:lumMod val="85000"/>
                      <a:lumOff val="15000"/>
                    </a:schemeClr>
                  </a:solidFill>
                  <a:latin typeface="微软雅黑" panose="020B0503020204020204" charset="-122"/>
                  <a:ea typeface="微软雅黑" panose="020B0503020204020204" charset="-122"/>
                </a:rPr>
                <a:t>标题</a:t>
              </a:r>
            </a:p>
          </p:txBody>
        </p:sp>
        <p:sp>
          <p:nvSpPr>
            <p:cNvPr id="10" name="矩形 9"/>
            <p:cNvSpPr/>
            <p:nvPr/>
          </p:nvSpPr>
          <p:spPr>
            <a:xfrm>
              <a:off x="6559" y="5372"/>
              <a:ext cx="1062" cy="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1" name="矩形 10"/>
            <p:cNvSpPr/>
            <p:nvPr/>
          </p:nvSpPr>
          <p:spPr>
            <a:xfrm>
              <a:off x="11523" y="5372"/>
              <a:ext cx="1062" cy="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spTree>
    <p:extLst>
      <p:ext uri="{BB962C8B-B14F-4D97-AF65-F5344CB8AC3E}">
        <p14:creationId xmlns:p14="http://schemas.microsoft.com/office/powerpoint/2010/main" val="198401857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6000" y="542925"/>
            <a:ext cx="11520000" cy="177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27965" y="56515"/>
            <a:ext cx="1308100" cy="400110"/>
          </a:xfrm>
          <a:prstGeom prst="rect">
            <a:avLst/>
          </a:prstGeom>
          <a:solidFill>
            <a:srgbClr val="FFC000"/>
          </a:solidFill>
        </p:spPr>
        <p:txBody>
          <a:bodyPr wrap="square" rtlCol="0" anchor="t">
            <a:spAutoFit/>
          </a:bodyPr>
          <a:lstStyle/>
          <a:p>
            <a:pPr algn="ctr"/>
            <a:r>
              <a:rPr lang="zh-CN" altLang="en-US" sz="2000" b="1" dirty="0">
                <a:solidFill>
                  <a:schemeClr val="bg1"/>
                </a:solidFill>
                <a:latin typeface="微软雅黑" panose="020B0503020204020204" charset="-122"/>
                <a:ea typeface="微软雅黑" panose="020B0503020204020204" charset="-122"/>
                <a:sym typeface="宋体" panose="02010600030101010101" pitchFamily="2" charset="-122"/>
              </a:rPr>
              <a:t>标题</a:t>
            </a:r>
          </a:p>
        </p:txBody>
      </p:sp>
      <p:sp>
        <p:nvSpPr>
          <p:cNvPr id="6" name="右箭头 16"/>
          <p:cNvSpPr/>
          <p:nvPr/>
        </p:nvSpPr>
        <p:spPr>
          <a:xfrm>
            <a:off x="1588" y="3500401"/>
            <a:ext cx="9615487" cy="393700"/>
          </a:xfrm>
          <a:prstGeom prst="rightArrow">
            <a:avLst/>
          </a:prstGeom>
          <a:solidFill>
            <a:schemeClr val="tx1">
              <a:lumMod val="65000"/>
              <a:lumOff val="3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65000"/>
                  <a:lumOff val="35000"/>
                </a:schemeClr>
              </a:solidFill>
            </a:endParaRPr>
          </a:p>
        </p:txBody>
      </p:sp>
      <p:sp>
        <p:nvSpPr>
          <p:cNvPr id="7" name="圆角右箭头 17"/>
          <p:cNvSpPr/>
          <p:nvPr/>
        </p:nvSpPr>
        <p:spPr>
          <a:xfrm rot="5400000" flipH="1">
            <a:off x="3860007" y="-1069218"/>
            <a:ext cx="711200" cy="8428037"/>
          </a:xfrm>
          <a:prstGeom prst="bentArrow">
            <a:avLst/>
          </a:prstGeom>
          <a:solidFill>
            <a:schemeClr val="bg1">
              <a:lumMod val="50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65000"/>
                  <a:lumOff val="35000"/>
                </a:schemeClr>
              </a:solidFill>
            </a:endParaRPr>
          </a:p>
        </p:txBody>
      </p:sp>
      <p:sp>
        <p:nvSpPr>
          <p:cNvPr id="8" name="圆角右箭头 18"/>
          <p:cNvSpPr/>
          <p:nvPr/>
        </p:nvSpPr>
        <p:spPr>
          <a:xfrm rot="16200000" flipH="1" flipV="1">
            <a:off x="3382170" y="513519"/>
            <a:ext cx="709612" cy="7470775"/>
          </a:xfrm>
          <a:prstGeom prst="bentArrow">
            <a:avLst/>
          </a:prstGeom>
          <a:solidFill>
            <a:schemeClr val="bg1">
              <a:lumMod val="50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65000"/>
                  <a:lumOff val="35000"/>
                </a:schemeClr>
              </a:solidFill>
            </a:endParaRPr>
          </a:p>
        </p:txBody>
      </p:sp>
      <p:sp>
        <p:nvSpPr>
          <p:cNvPr id="9" name="圆角右箭头 19"/>
          <p:cNvSpPr/>
          <p:nvPr/>
        </p:nvSpPr>
        <p:spPr>
          <a:xfrm rot="5400000" flipH="1">
            <a:off x="2524919" y="264282"/>
            <a:ext cx="711200" cy="5761038"/>
          </a:xfrm>
          <a:prstGeom prst="bentArrow">
            <a:avLst/>
          </a:prstGeom>
          <a:solidFill>
            <a:schemeClr val="bg1">
              <a:lumMod val="6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65000"/>
                  <a:lumOff val="35000"/>
                </a:schemeClr>
              </a:solidFill>
            </a:endParaRPr>
          </a:p>
        </p:txBody>
      </p:sp>
      <p:sp>
        <p:nvSpPr>
          <p:cNvPr id="10" name="圆角右箭头 22"/>
          <p:cNvSpPr/>
          <p:nvPr/>
        </p:nvSpPr>
        <p:spPr>
          <a:xfrm rot="5400000" flipH="1">
            <a:off x="1128713" y="1641438"/>
            <a:ext cx="711200" cy="3006725"/>
          </a:xfrm>
          <a:prstGeom prst="bentArrow">
            <a:avLst/>
          </a:prstGeom>
          <a:solidFill>
            <a:srgbClr val="F2B8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65000"/>
                  <a:lumOff val="35000"/>
                </a:schemeClr>
              </a:solidFill>
            </a:endParaRPr>
          </a:p>
        </p:txBody>
      </p:sp>
      <p:sp>
        <p:nvSpPr>
          <p:cNvPr id="11" name="圆角右箭头 35"/>
          <p:cNvSpPr/>
          <p:nvPr/>
        </p:nvSpPr>
        <p:spPr>
          <a:xfrm rot="16200000" flipH="1" flipV="1">
            <a:off x="2057401" y="1836700"/>
            <a:ext cx="709612" cy="4824413"/>
          </a:xfrm>
          <a:prstGeom prst="bentArrow">
            <a:avLst/>
          </a:prstGeom>
          <a:solidFill>
            <a:schemeClr val="bg1">
              <a:lumMod val="6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65000"/>
                  <a:lumOff val="35000"/>
                </a:schemeClr>
              </a:solidFill>
            </a:endParaRPr>
          </a:p>
        </p:txBody>
      </p:sp>
      <p:sp>
        <p:nvSpPr>
          <p:cNvPr id="12" name="矩形 11"/>
          <p:cNvSpPr/>
          <p:nvPr/>
        </p:nvSpPr>
        <p:spPr>
          <a:xfrm>
            <a:off x="9682192" y="2993995"/>
            <a:ext cx="2605702" cy="400110"/>
          </a:xfrm>
          <a:prstGeom prst="rect">
            <a:avLst/>
          </a:prstGeom>
        </p:spPr>
        <p:txBody>
          <a:bodyPr wrap="square">
            <a:spAutoFit/>
          </a:bodyPr>
          <a:lstStyle/>
          <a:p>
            <a:pPr lvl="0"/>
            <a:r>
              <a:rPr lang="zh-CN" altLang="en-US" sz="2000" dirty="0">
                <a:solidFill>
                  <a:srgbClr val="FFC000"/>
                </a:solidFill>
                <a:latin typeface="微软雅黑" panose="020B0503020204020204" pitchFamily="34" charset="-122"/>
                <a:ea typeface="微软雅黑" panose="020B0503020204020204" pitchFamily="34" charset="-122"/>
              </a:rPr>
              <a:t>某某集团有限公司</a:t>
            </a:r>
          </a:p>
        </p:txBody>
      </p:sp>
      <p:sp>
        <p:nvSpPr>
          <p:cNvPr id="13" name="矩形 12"/>
          <p:cNvSpPr/>
          <p:nvPr/>
        </p:nvSpPr>
        <p:spPr>
          <a:xfrm>
            <a:off x="9721080" y="3427443"/>
            <a:ext cx="2220188" cy="609398"/>
          </a:xfrm>
          <a:prstGeom prst="rect">
            <a:avLst/>
          </a:prstGeom>
        </p:spPr>
        <p:txBody>
          <a:bodyPr wrap="square">
            <a:spAutoFit/>
          </a:bodyPr>
          <a:lstStyle/>
          <a:p>
            <a:pPr>
              <a:lnSpc>
                <a:spcPct val="12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输入文字点击输入文字点击输入文字点击输入</a:t>
            </a:r>
          </a:p>
        </p:txBody>
      </p:sp>
      <p:sp>
        <p:nvSpPr>
          <p:cNvPr id="14" name="矩形 13"/>
          <p:cNvSpPr/>
          <p:nvPr/>
        </p:nvSpPr>
        <p:spPr>
          <a:xfrm>
            <a:off x="929680" y="4539047"/>
            <a:ext cx="1302851" cy="400110"/>
          </a:xfrm>
          <a:prstGeom prst="rect">
            <a:avLst/>
          </a:prstGeom>
        </p:spPr>
        <p:txBody>
          <a:bodyPr wrap="square">
            <a:spAutoFit/>
          </a:bodyPr>
          <a:lstStyle/>
          <a:p>
            <a:pPr lvl="0"/>
            <a:r>
              <a:rPr lang="en-US" altLang="zh-CN" sz="2000" dirty="0">
                <a:solidFill>
                  <a:srgbClr val="FFC000"/>
                </a:solidFill>
                <a:latin typeface="微软雅黑" panose="020B0503020204020204" pitchFamily="34" charset="-122"/>
                <a:ea typeface="微软雅黑" panose="020B0503020204020204" pitchFamily="34" charset="-122"/>
              </a:rPr>
              <a:t>2001</a:t>
            </a:r>
            <a:r>
              <a:rPr lang="zh-CN" altLang="en-US" sz="2000" dirty="0">
                <a:solidFill>
                  <a:srgbClr val="FFC000"/>
                </a:solidFill>
                <a:latin typeface="微软雅黑" panose="020B0503020204020204" pitchFamily="34" charset="-122"/>
                <a:ea typeface="微软雅黑" panose="020B0503020204020204" pitchFamily="34" charset="-122"/>
              </a:rPr>
              <a:t>年</a:t>
            </a:r>
          </a:p>
        </p:txBody>
      </p:sp>
      <p:sp>
        <p:nvSpPr>
          <p:cNvPr id="15" name="矩形 14"/>
          <p:cNvSpPr/>
          <p:nvPr/>
        </p:nvSpPr>
        <p:spPr>
          <a:xfrm>
            <a:off x="922690" y="4865326"/>
            <a:ext cx="2220188" cy="867930"/>
          </a:xfrm>
          <a:prstGeom prst="rect">
            <a:avLst/>
          </a:prstGeom>
        </p:spPr>
        <p:txBody>
          <a:bodyPr wrap="square">
            <a:spAutoFit/>
          </a:bodyPr>
          <a:lstStyle/>
          <a:p>
            <a:pPr>
              <a:lnSpc>
                <a:spcPct val="12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输入文字点击输入文字点击输入文字点击输入</a:t>
            </a:r>
          </a:p>
          <a:p>
            <a:pPr>
              <a:lnSpc>
                <a:spcPct val="120000"/>
              </a:lnSpc>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2213764" y="1673585"/>
            <a:ext cx="1302851" cy="400110"/>
          </a:xfrm>
          <a:prstGeom prst="rect">
            <a:avLst/>
          </a:prstGeom>
        </p:spPr>
        <p:txBody>
          <a:bodyPr wrap="square">
            <a:spAutoFit/>
          </a:bodyPr>
          <a:lstStyle/>
          <a:p>
            <a:pPr lvl="0"/>
            <a:r>
              <a:rPr lang="en-US" altLang="zh-CN" sz="2000" dirty="0">
                <a:solidFill>
                  <a:srgbClr val="FFC000"/>
                </a:solidFill>
                <a:latin typeface="微软雅黑" panose="020B0503020204020204" pitchFamily="34" charset="-122"/>
                <a:ea typeface="微软雅黑" panose="020B0503020204020204" pitchFamily="34" charset="-122"/>
              </a:rPr>
              <a:t>2003</a:t>
            </a:r>
            <a:r>
              <a:rPr lang="zh-CN" altLang="en-US" sz="2000" dirty="0">
                <a:solidFill>
                  <a:srgbClr val="FFC000"/>
                </a:solidFill>
                <a:latin typeface="微软雅黑" panose="020B0503020204020204" pitchFamily="34" charset="-122"/>
                <a:ea typeface="微软雅黑" panose="020B0503020204020204" pitchFamily="34" charset="-122"/>
              </a:rPr>
              <a:t>年</a:t>
            </a:r>
          </a:p>
        </p:txBody>
      </p:sp>
      <p:sp>
        <p:nvSpPr>
          <p:cNvPr id="17" name="矩形 16"/>
          <p:cNvSpPr/>
          <p:nvPr/>
        </p:nvSpPr>
        <p:spPr>
          <a:xfrm>
            <a:off x="2206774" y="1999864"/>
            <a:ext cx="2220188" cy="609398"/>
          </a:xfrm>
          <a:prstGeom prst="rect">
            <a:avLst/>
          </a:prstGeom>
        </p:spPr>
        <p:txBody>
          <a:bodyPr wrap="square">
            <a:spAutoFit/>
          </a:bodyPr>
          <a:lstStyle/>
          <a:p>
            <a:pPr>
              <a:lnSpc>
                <a:spcPct val="12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输入文字点击输入文字点击输入文字点击输入</a:t>
            </a:r>
          </a:p>
        </p:txBody>
      </p:sp>
      <p:sp>
        <p:nvSpPr>
          <p:cNvPr id="18" name="矩形 17"/>
          <p:cNvSpPr/>
          <p:nvPr/>
        </p:nvSpPr>
        <p:spPr>
          <a:xfrm>
            <a:off x="3377952" y="4511824"/>
            <a:ext cx="1302851" cy="400110"/>
          </a:xfrm>
          <a:prstGeom prst="rect">
            <a:avLst/>
          </a:prstGeom>
        </p:spPr>
        <p:txBody>
          <a:bodyPr wrap="square">
            <a:spAutoFit/>
          </a:bodyPr>
          <a:lstStyle/>
          <a:p>
            <a:pPr lvl="0"/>
            <a:r>
              <a:rPr lang="en-US" altLang="zh-CN" sz="2000" dirty="0">
                <a:solidFill>
                  <a:srgbClr val="FFC000"/>
                </a:solidFill>
                <a:latin typeface="微软雅黑" panose="020B0503020204020204" pitchFamily="34" charset="-122"/>
                <a:ea typeface="微软雅黑" panose="020B0503020204020204" pitchFamily="34" charset="-122"/>
              </a:rPr>
              <a:t>2007</a:t>
            </a:r>
            <a:r>
              <a:rPr lang="zh-CN" altLang="en-US" sz="2000" dirty="0">
                <a:solidFill>
                  <a:srgbClr val="FFC000"/>
                </a:solidFill>
                <a:latin typeface="微软雅黑" panose="020B0503020204020204" pitchFamily="34" charset="-122"/>
                <a:ea typeface="微软雅黑" panose="020B0503020204020204" pitchFamily="34" charset="-122"/>
              </a:rPr>
              <a:t>年</a:t>
            </a:r>
          </a:p>
        </p:txBody>
      </p:sp>
      <p:sp>
        <p:nvSpPr>
          <p:cNvPr id="19" name="矩形 18"/>
          <p:cNvSpPr/>
          <p:nvPr/>
        </p:nvSpPr>
        <p:spPr>
          <a:xfrm>
            <a:off x="3370962" y="4838103"/>
            <a:ext cx="2220188" cy="867930"/>
          </a:xfrm>
          <a:prstGeom prst="rect">
            <a:avLst/>
          </a:prstGeom>
        </p:spPr>
        <p:txBody>
          <a:bodyPr wrap="square">
            <a:spAutoFit/>
          </a:bodyPr>
          <a:lstStyle/>
          <a:p>
            <a:pPr>
              <a:lnSpc>
                <a:spcPct val="12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输入文字点击输入文字点击输入文字点击输入</a:t>
            </a:r>
          </a:p>
          <a:p>
            <a:pPr>
              <a:lnSpc>
                <a:spcPct val="120000"/>
              </a:lnSpc>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4553685" y="1689701"/>
            <a:ext cx="1302851" cy="400110"/>
          </a:xfrm>
          <a:prstGeom prst="rect">
            <a:avLst/>
          </a:prstGeom>
        </p:spPr>
        <p:txBody>
          <a:bodyPr wrap="square">
            <a:spAutoFit/>
          </a:bodyPr>
          <a:lstStyle/>
          <a:p>
            <a:pPr lvl="0"/>
            <a:r>
              <a:rPr lang="en-US" altLang="zh-CN" sz="2000" dirty="0">
                <a:solidFill>
                  <a:srgbClr val="FFC000"/>
                </a:solidFill>
                <a:latin typeface="微软雅黑" panose="020B0503020204020204" pitchFamily="34" charset="-122"/>
                <a:ea typeface="微软雅黑" panose="020B0503020204020204" pitchFamily="34" charset="-122"/>
              </a:rPr>
              <a:t>2010</a:t>
            </a:r>
            <a:r>
              <a:rPr lang="zh-CN" altLang="en-US" sz="2000" dirty="0">
                <a:solidFill>
                  <a:srgbClr val="FFC000"/>
                </a:solidFill>
                <a:latin typeface="微软雅黑" panose="020B0503020204020204" pitchFamily="34" charset="-122"/>
                <a:ea typeface="微软雅黑" panose="020B0503020204020204" pitchFamily="34" charset="-122"/>
              </a:rPr>
              <a:t>年</a:t>
            </a:r>
          </a:p>
        </p:txBody>
      </p:sp>
      <p:sp>
        <p:nvSpPr>
          <p:cNvPr id="21" name="矩形 20"/>
          <p:cNvSpPr/>
          <p:nvPr/>
        </p:nvSpPr>
        <p:spPr>
          <a:xfrm>
            <a:off x="4546695" y="2015980"/>
            <a:ext cx="2220188" cy="867930"/>
          </a:xfrm>
          <a:prstGeom prst="rect">
            <a:avLst/>
          </a:prstGeom>
        </p:spPr>
        <p:txBody>
          <a:bodyPr wrap="square">
            <a:spAutoFit/>
          </a:bodyPr>
          <a:lstStyle/>
          <a:p>
            <a:pPr>
              <a:lnSpc>
                <a:spcPct val="12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输入文字点击输入文字点击输入文字点击输入</a:t>
            </a:r>
          </a:p>
          <a:p>
            <a:pPr>
              <a:lnSpc>
                <a:spcPct val="120000"/>
              </a:lnSpc>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5970240" y="4511824"/>
            <a:ext cx="1302851" cy="400110"/>
          </a:xfrm>
          <a:prstGeom prst="rect">
            <a:avLst/>
          </a:prstGeom>
        </p:spPr>
        <p:txBody>
          <a:bodyPr wrap="square">
            <a:spAutoFit/>
          </a:bodyPr>
          <a:lstStyle/>
          <a:p>
            <a:pPr lvl="0"/>
            <a:r>
              <a:rPr lang="en-US" altLang="zh-CN" sz="2000" dirty="0">
                <a:solidFill>
                  <a:srgbClr val="FFC000"/>
                </a:solidFill>
                <a:latin typeface="微软雅黑" panose="020B0503020204020204" pitchFamily="34" charset="-122"/>
                <a:ea typeface="微软雅黑" panose="020B0503020204020204" pitchFamily="34" charset="-122"/>
              </a:rPr>
              <a:t>2013</a:t>
            </a:r>
            <a:r>
              <a:rPr lang="zh-CN" altLang="en-US" sz="2000" dirty="0">
                <a:solidFill>
                  <a:srgbClr val="FFC000"/>
                </a:solidFill>
                <a:latin typeface="微软雅黑" panose="020B0503020204020204" pitchFamily="34" charset="-122"/>
                <a:ea typeface="微软雅黑" panose="020B0503020204020204" pitchFamily="34" charset="-122"/>
              </a:rPr>
              <a:t>年</a:t>
            </a:r>
          </a:p>
        </p:txBody>
      </p:sp>
      <p:sp>
        <p:nvSpPr>
          <p:cNvPr id="23" name="矩形 22"/>
          <p:cNvSpPr/>
          <p:nvPr/>
        </p:nvSpPr>
        <p:spPr>
          <a:xfrm>
            <a:off x="5963250" y="4838103"/>
            <a:ext cx="2220188" cy="867930"/>
          </a:xfrm>
          <a:prstGeom prst="rect">
            <a:avLst/>
          </a:prstGeom>
        </p:spPr>
        <p:txBody>
          <a:bodyPr wrap="square">
            <a:spAutoFit/>
          </a:bodyPr>
          <a:lstStyle/>
          <a:p>
            <a:pPr>
              <a:lnSpc>
                <a:spcPct val="12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输入文字点击输入文字点击输入文字点击输入</a:t>
            </a:r>
          </a:p>
          <a:p>
            <a:pPr>
              <a:lnSpc>
                <a:spcPct val="120000"/>
              </a:lnSpc>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7218561" y="1673585"/>
            <a:ext cx="1302851" cy="400110"/>
          </a:xfrm>
          <a:prstGeom prst="rect">
            <a:avLst/>
          </a:prstGeom>
        </p:spPr>
        <p:txBody>
          <a:bodyPr wrap="square">
            <a:spAutoFit/>
          </a:bodyPr>
          <a:lstStyle/>
          <a:p>
            <a:pPr lvl="0"/>
            <a:r>
              <a:rPr lang="en-US" altLang="zh-CN" sz="2000" dirty="0">
                <a:solidFill>
                  <a:srgbClr val="FFC000"/>
                </a:solidFill>
                <a:latin typeface="微软雅黑" panose="020B0503020204020204" pitchFamily="34" charset="-122"/>
                <a:ea typeface="微软雅黑" panose="020B0503020204020204" pitchFamily="34" charset="-122"/>
              </a:rPr>
              <a:t>2016</a:t>
            </a:r>
            <a:r>
              <a:rPr lang="zh-CN" altLang="en-US" sz="2000" dirty="0">
                <a:solidFill>
                  <a:srgbClr val="FFC000"/>
                </a:solidFill>
                <a:latin typeface="微软雅黑" panose="020B0503020204020204" pitchFamily="34" charset="-122"/>
                <a:ea typeface="微软雅黑" panose="020B0503020204020204" pitchFamily="34" charset="-122"/>
              </a:rPr>
              <a:t>年</a:t>
            </a:r>
          </a:p>
        </p:txBody>
      </p:sp>
      <p:sp>
        <p:nvSpPr>
          <p:cNvPr id="25" name="矩形 24"/>
          <p:cNvSpPr/>
          <p:nvPr/>
        </p:nvSpPr>
        <p:spPr>
          <a:xfrm>
            <a:off x="7211571" y="1999864"/>
            <a:ext cx="2220188" cy="867930"/>
          </a:xfrm>
          <a:prstGeom prst="rect">
            <a:avLst/>
          </a:prstGeom>
        </p:spPr>
        <p:txBody>
          <a:bodyPr wrap="square">
            <a:spAutoFit/>
          </a:bodyPr>
          <a:lstStyle/>
          <a:p>
            <a:pPr>
              <a:lnSpc>
                <a:spcPct val="12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输入文字点击输入文字点击输入文字点击输入</a:t>
            </a:r>
          </a:p>
          <a:p>
            <a:pPr>
              <a:lnSpc>
                <a:spcPct val="120000"/>
              </a:lnSpc>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 name="圆角右箭头 52"/>
          <p:cNvSpPr/>
          <p:nvPr/>
        </p:nvSpPr>
        <p:spPr>
          <a:xfrm rot="16200000" flipH="1" flipV="1">
            <a:off x="726282" y="3224969"/>
            <a:ext cx="709612" cy="2162175"/>
          </a:xfrm>
          <a:prstGeom prst="bentArrow">
            <a:avLst/>
          </a:prstGeom>
          <a:solidFill>
            <a:srgbClr val="F2B8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65000"/>
                  <a:lumOff val="35000"/>
                </a:schemeClr>
              </a:solidFill>
            </a:endParaRPr>
          </a:p>
        </p:txBody>
      </p:sp>
    </p:spTree>
    <p:extLst>
      <p:ext uri="{BB962C8B-B14F-4D97-AF65-F5344CB8AC3E}">
        <p14:creationId xmlns:p14="http://schemas.microsoft.com/office/powerpoint/2010/main" val="206354228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calcmode="lin" valueType="num">
                                      <p:cBhvr>
                                        <p:cTn id="12" dur="250" fill="hold"/>
                                        <p:tgtEl>
                                          <p:spTgt spid="12"/>
                                        </p:tgtEl>
                                        <p:attrNameLst>
                                          <p:attrName>ppt_w</p:attrName>
                                        </p:attrNameLst>
                                      </p:cBhvr>
                                      <p:tavLst>
                                        <p:tav tm="0">
                                          <p:val>
                                            <p:fltVal val="0"/>
                                          </p:val>
                                        </p:tav>
                                        <p:tav tm="100000">
                                          <p:val>
                                            <p:strVal val="#ppt_w"/>
                                          </p:val>
                                        </p:tav>
                                      </p:tavLst>
                                    </p:anim>
                                    <p:anim calcmode="lin" valueType="num">
                                      <p:cBhvr>
                                        <p:cTn id="13" dur="250" fill="hold"/>
                                        <p:tgtEl>
                                          <p:spTgt spid="12"/>
                                        </p:tgtEl>
                                        <p:attrNameLst>
                                          <p:attrName>ppt_h</p:attrName>
                                        </p:attrNameLst>
                                      </p:cBhvr>
                                      <p:tavLst>
                                        <p:tav tm="0">
                                          <p:val>
                                            <p:fltVal val="0"/>
                                          </p:val>
                                        </p:tav>
                                        <p:tav tm="100000">
                                          <p:val>
                                            <p:strVal val="#ppt_h"/>
                                          </p:val>
                                        </p:tav>
                                      </p:tavLst>
                                    </p:anim>
                                  </p:childTnLst>
                                </p:cTn>
                              </p:par>
                            </p:childTnLst>
                          </p:cTn>
                        </p:par>
                        <p:par>
                          <p:cTn id="14" fill="hold">
                            <p:stCondLst>
                              <p:cond delay="925"/>
                            </p:stCondLst>
                            <p:childTnLst>
                              <p:par>
                                <p:cTn id="15" presetID="14" presetClass="entr" presetSubtype="1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250"/>
                                        <p:tgtEl>
                                          <p:spTgt spid="13"/>
                                        </p:tgtEl>
                                      </p:cBhvr>
                                    </p:animEffect>
                                  </p:childTnLst>
                                </p:cTn>
                              </p:par>
                            </p:childTnLst>
                          </p:cTn>
                        </p:par>
                        <p:par>
                          <p:cTn id="18" fill="hold">
                            <p:stCondLst>
                              <p:cond delay="1175"/>
                            </p:stCondLst>
                            <p:childTnLst>
                              <p:par>
                                <p:cTn id="19" presetID="2" presetClass="entr" presetSubtype="8"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0-#ppt_w/2"/>
                                          </p:val>
                                        </p:tav>
                                        <p:tav tm="100000">
                                          <p:val>
                                            <p:strVal val="#ppt_x"/>
                                          </p:val>
                                        </p:tav>
                                      </p:tavLst>
                                    </p:anim>
                                    <p:anim calcmode="lin" valueType="num">
                                      <p:cBhvr additive="base">
                                        <p:cTn id="22" dur="500" fill="hold"/>
                                        <p:tgtEl>
                                          <p:spTgt spid="26"/>
                                        </p:tgtEl>
                                        <p:attrNameLst>
                                          <p:attrName>ppt_y</p:attrName>
                                        </p:attrNameLst>
                                      </p:cBhvr>
                                      <p:tavLst>
                                        <p:tav tm="0">
                                          <p:val>
                                            <p:strVal val="#ppt_y"/>
                                          </p:val>
                                        </p:tav>
                                        <p:tav tm="100000">
                                          <p:val>
                                            <p:strVal val="#ppt_y"/>
                                          </p:val>
                                        </p:tav>
                                      </p:tavLst>
                                    </p:anim>
                                  </p:childTnLst>
                                </p:cTn>
                              </p:par>
                            </p:childTnLst>
                          </p:cTn>
                        </p:par>
                        <p:par>
                          <p:cTn id="23" fill="hold">
                            <p:stCondLst>
                              <p:cond delay="1675"/>
                            </p:stCondLst>
                            <p:childTnLst>
                              <p:par>
                                <p:cTn id="24" presetID="23" presetClass="entr" presetSubtype="16" fill="hold" grpId="0" nodeType="afterEffect">
                                  <p:stCondLst>
                                    <p:cond delay="0"/>
                                  </p:stCondLst>
                                  <p:iterate type="lt">
                                    <p:tmPct val="10000"/>
                                  </p:iterate>
                                  <p:childTnLst>
                                    <p:set>
                                      <p:cBhvr>
                                        <p:cTn id="25" dur="1" fill="hold">
                                          <p:stCondLst>
                                            <p:cond delay="0"/>
                                          </p:stCondLst>
                                        </p:cTn>
                                        <p:tgtEl>
                                          <p:spTgt spid="14"/>
                                        </p:tgtEl>
                                        <p:attrNameLst>
                                          <p:attrName>style.visibility</p:attrName>
                                        </p:attrNameLst>
                                      </p:cBhvr>
                                      <p:to>
                                        <p:strVal val="visible"/>
                                      </p:to>
                                    </p:set>
                                    <p:anim calcmode="lin" valueType="num">
                                      <p:cBhvr>
                                        <p:cTn id="26" dur="250" fill="hold"/>
                                        <p:tgtEl>
                                          <p:spTgt spid="14"/>
                                        </p:tgtEl>
                                        <p:attrNameLst>
                                          <p:attrName>ppt_w</p:attrName>
                                        </p:attrNameLst>
                                      </p:cBhvr>
                                      <p:tavLst>
                                        <p:tav tm="0">
                                          <p:val>
                                            <p:fltVal val="0"/>
                                          </p:val>
                                        </p:tav>
                                        <p:tav tm="100000">
                                          <p:val>
                                            <p:strVal val="#ppt_w"/>
                                          </p:val>
                                        </p:tav>
                                      </p:tavLst>
                                    </p:anim>
                                    <p:anim calcmode="lin" valueType="num">
                                      <p:cBhvr>
                                        <p:cTn id="27" dur="250" fill="hold"/>
                                        <p:tgtEl>
                                          <p:spTgt spid="14"/>
                                        </p:tgtEl>
                                        <p:attrNameLst>
                                          <p:attrName>ppt_h</p:attrName>
                                        </p:attrNameLst>
                                      </p:cBhvr>
                                      <p:tavLst>
                                        <p:tav tm="0">
                                          <p:val>
                                            <p:fltVal val="0"/>
                                          </p:val>
                                        </p:tav>
                                        <p:tav tm="100000">
                                          <p:val>
                                            <p:strVal val="#ppt_h"/>
                                          </p:val>
                                        </p:tav>
                                      </p:tavLst>
                                    </p:anim>
                                  </p:childTnLst>
                                </p:cTn>
                              </p:par>
                            </p:childTnLst>
                          </p:cTn>
                        </p:par>
                        <p:par>
                          <p:cTn id="28" fill="hold">
                            <p:stCondLst>
                              <p:cond delay="2025"/>
                            </p:stCondLst>
                            <p:childTnLst>
                              <p:par>
                                <p:cTn id="29" presetID="14" presetClass="entr" presetSubtype="1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randombar(horizontal)">
                                      <p:cBhvr>
                                        <p:cTn id="31" dur="250"/>
                                        <p:tgtEl>
                                          <p:spTgt spid="15"/>
                                        </p:tgtEl>
                                      </p:cBhvr>
                                    </p:animEffect>
                                  </p:childTnLst>
                                </p:cTn>
                              </p:par>
                            </p:childTnLst>
                          </p:cTn>
                        </p:par>
                        <p:par>
                          <p:cTn id="32" fill="hold">
                            <p:stCondLst>
                              <p:cond delay="2275"/>
                            </p:stCondLst>
                            <p:childTnLst>
                              <p:par>
                                <p:cTn id="33" presetID="2" presetClass="entr" presetSubtype="8"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0-#ppt_w/2"/>
                                          </p:val>
                                        </p:tav>
                                        <p:tav tm="100000">
                                          <p:val>
                                            <p:strVal val="#ppt_x"/>
                                          </p:val>
                                        </p:tav>
                                      </p:tavLst>
                                    </p:anim>
                                    <p:anim calcmode="lin" valueType="num">
                                      <p:cBhvr additive="base">
                                        <p:cTn id="36" dur="500" fill="hold"/>
                                        <p:tgtEl>
                                          <p:spTgt spid="10"/>
                                        </p:tgtEl>
                                        <p:attrNameLst>
                                          <p:attrName>ppt_y</p:attrName>
                                        </p:attrNameLst>
                                      </p:cBhvr>
                                      <p:tavLst>
                                        <p:tav tm="0">
                                          <p:val>
                                            <p:strVal val="#ppt_y"/>
                                          </p:val>
                                        </p:tav>
                                        <p:tav tm="100000">
                                          <p:val>
                                            <p:strVal val="#ppt_y"/>
                                          </p:val>
                                        </p:tav>
                                      </p:tavLst>
                                    </p:anim>
                                  </p:childTnLst>
                                </p:cTn>
                              </p:par>
                            </p:childTnLst>
                          </p:cTn>
                        </p:par>
                        <p:par>
                          <p:cTn id="37" fill="hold">
                            <p:stCondLst>
                              <p:cond delay="2775"/>
                            </p:stCondLst>
                            <p:childTnLst>
                              <p:par>
                                <p:cTn id="38" presetID="23" presetClass="entr" presetSubtype="16" fill="hold" grpId="0" nodeType="afterEffect">
                                  <p:stCondLst>
                                    <p:cond delay="0"/>
                                  </p:stCondLst>
                                  <p:iterate type="lt">
                                    <p:tmPct val="10000"/>
                                  </p:iterate>
                                  <p:childTnLst>
                                    <p:set>
                                      <p:cBhvr>
                                        <p:cTn id="39" dur="1" fill="hold">
                                          <p:stCondLst>
                                            <p:cond delay="0"/>
                                          </p:stCondLst>
                                        </p:cTn>
                                        <p:tgtEl>
                                          <p:spTgt spid="16"/>
                                        </p:tgtEl>
                                        <p:attrNameLst>
                                          <p:attrName>style.visibility</p:attrName>
                                        </p:attrNameLst>
                                      </p:cBhvr>
                                      <p:to>
                                        <p:strVal val="visible"/>
                                      </p:to>
                                    </p:set>
                                    <p:anim calcmode="lin" valueType="num">
                                      <p:cBhvr>
                                        <p:cTn id="40" dur="250" fill="hold"/>
                                        <p:tgtEl>
                                          <p:spTgt spid="16"/>
                                        </p:tgtEl>
                                        <p:attrNameLst>
                                          <p:attrName>ppt_w</p:attrName>
                                        </p:attrNameLst>
                                      </p:cBhvr>
                                      <p:tavLst>
                                        <p:tav tm="0">
                                          <p:val>
                                            <p:fltVal val="0"/>
                                          </p:val>
                                        </p:tav>
                                        <p:tav tm="100000">
                                          <p:val>
                                            <p:strVal val="#ppt_w"/>
                                          </p:val>
                                        </p:tav>
                                      </p:tavLst>
                                    </p:anim>
                                    <p:anim calcmode="lin" valueType="num">
                                      <p:cBhvr>
                                        <p:cTn id="41" dur="250" fill="hold"/>
                                        <p:tgtEl>
                                          <p:spTgt spid="16"/>
                                        </p:tgtEl>
                                        <p:attrNameLst>
                                          <p:attrName>ppt_h</p:attrName>
                                        </p:attrNameLst>
                                      </p:cBhvr>
                                      <p:tavLst>
                                        <p:tav tm="0">
                                          <p:val>
                                            <p:fltVal val="0"/>
                                          </p:val>
                                        </p:tav>
                                        <p:tav tm="100000">
                                          <p:val>
                                            <p:strVal val="#ppt_h"/>
                                          </p:val>
                                        </p:tav>
                                      </p:tavLst>
                                    </p:anim>
                                  </p:childTnLst>
                                </p:cTn>
                              </p:par>
                            </p:childTnLst>
                          </p:cTn>
                        </p:par>
                        <p:par>
                          <p:cTn id="42" fill="hold">
                            <p:stCondLst>
                              <p:cond delay="3125"/>
                            </p:stCondLst>
                            <p:childTnLst>
                              <p:par>
                                <p:cTn id="43" presetID="14" presetClass="entr" presetSubtype="10"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randombar(horizontal)">
                                      <p:cBhvr>
                                        <p:cTn id="45" dur="250"/>
                                        <p:tgtEl>
                                          <p:spTgt spid="17"/>
                                        </p:tgtEl>
                                      </p:cBhvr>
                                    </p:animEffect>
                                  </p:childTnLst>
                                </p:cTn>
                              </p:par>
                            </p:childTnLst>
                          </p:cTn>
                        </p:par>
                        <p:par>
                          <p:cTn id="46" fill="hold">
                            <p:stCondLst>
                              <p:cond delay="3375"/>
                            </p:stCondLst>
                            <p:childTnLst>
                              <p:par>
                                <p:cTn id="47" presetID="2" presetClass="entr" presetSubtype="8" fill="hold" grpId="0" nodeType="after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0-#ppt_w/2"/>
                                          </p:val>
                                        </p:tav>
                                        <p:tav tm="100000">
                                          <p:val>
                                            <p:strVal val="#ppt_x"/>
                                          </p:val>
                                        </p:tav>
                                      </p:tavLst>
                                    </p:anim>
                                    <p:anim calcmode="lin" valueType="num">
                                      <p:cBhvr additive="base">
                                        <p:cTn id="50" dur="500" fill="hold"/>
                                        <p:tgtEl>
                                          <p:spTgt spid="11"/>
                                        </p:tgtEl>
                                        <p:attrNameLst>
                                          <p:attrName>ppt_y</p:attrName>
                                        </p:attrNameLst>
                                      </p:cBhvr>
                                      <p:tavLst>
                                        <p:tav tm="0">
                                          <p:val>
                                            <p:strVal val="#ppt_y"/>
                                          </p:val>
                                        </p:tav>
                                        <p:tav tm="100000">
                                          <p:val>
                                            <p:strVal val="#ppt_y"/>
                                          </p:val>
                                        </p:tav>
                                      </p:tavLst>
                                    </p:anim>
                                  </p:childTnLst>
                                </p:cTn>
                              </p:par>
                            </p:childTnLst>
                          </p:cTn>
                        </p:par>
                        <p:par>
                          <p:cTn id="51" fill="hold">
                            <p:stCondLst>
                              <p:cond delay="3875"/>
                            </p:stCondLst>
                            <p:childTnLst>
                              <p:par>
                                <p:cTn id="52" presetID="23" presetClass="entr" presetSubtype="16" fill="hold" grpId="0" nodeType="afterEffect">
                                  <p:stCondLst>
                                    <p:cond delay="0"/>
                                  </p:stCondLst>
                                  <p:iterate type="lt">
                                    <p:tmPct val="10000"/>
                                  </p:iterate>
                                  <p:childTnLst>
                                    <p:set>
                                      <p:cBhvr>
                                        <p:cTn id="53" dur="1" fill="hold">
                                          <p:stCondLst>
                                            <p:cond delay="0"/>
                                          </p:stCondLst>
                                        </p:cTn>
                                        <p:tgtEl>
                                          <p:spTgt spid="18"/>
                                        </p:tgtEl>
                                        <p:attrNameLst>
                                          <p:attrName>style.visibility</p:attrName>
                                        </p:attrNameLst>
                                      </p:cBhvr>
                                      <p:to>
                                        <p:strVal val="visible"/>
                                      </p:to>
                                    </p:set>
                                    <p:anim calcmode="lin" valueType="num">
                                      <p:cBhvr>
                                        <p:cTn id="54" dur="250" fill="hold"/>
                                        <p:tgtEl>
                                          <p:spTgt spid="18"/>
                                        </p:tgtEl>
                                        <p:attrNameLst>
                                          <p:attrName>ppt_w</p:attrName>
                                        </p:attrNameLst>
                                      </p:cBhvr>
                                      <p:tavLst>
                                        <p:tav tm="0">
                                          <p:val>
                                            <p:fltVal val="0"/>
                                          </p:val>
                                        </p:tav>
                                        <p:tav tm="100000">
                                          <p:val>
                                            <p:strVal val="#ppt_w"/>
                                          </p:val>
                                        </p:tav>
                                      </p:tavLst>
                                    </p:anim>
                                    <p:anim calcmode="lin" valueType="num">
                                      <p:cBhvr>
                                        <p:cTn id="55" dur="250" fill="hold"/>
                                        <p:tgtEl>
                                          <p:spTgt spid="18"/>
                                        </p:tgtEl>
                                        <p:attrNameLst>
                                          <p:attrName>ppt_h</p:attrName>
                                        </p:attrNameLst>
                                      </p:cBhvr>
                                      <p:tavLst>
                                        <p:tav tm="0">
                                          <p:val>
                                            <p:fltVal val="0"/>
                                          </p:val>
                                        </p:tav>
                                        <p:tav tm="100000">
                                          <p:val>
                                            <p:strVal val="#ppt_h"/>
                                          </p:val>
                                        </p:tav>
                                      </p:tavLst>
                                    </p:anim>
                                  </p:childTnLst>
                                </p:cTn>
                              </p:par>
                            </p:childTnLst>
                          </p:cTn>
                        </p:par>
                        <p:par>
                          <p:cTn id="56" fill="hold">
                            <p:stCondLst>
                              <p:cond delay="4225"/>
                            </p:stCondLst>
                            <p:childTnLst>
                              <p:par>
                                <p:cTn id="57" presetID="14" presetClass="entr" presetSubtype="1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randombar(horizontal)">
                                      <p:cBhvr>
                                        <p:cTn id="59" dur="250"/>
                                        <p:tgtEl>
                                          <p:spTgt spid="19"/>
                                        </p:tgtEl>
                                      </p:cBhvr>
                                    </p:animEffect>
                                  </p:childTnLst>
                                </p:cTn>
                              </p:par>
                            </p:childTnLst>
                          </p:cTn>
                        </p:par>
                        <p:par>
                          <p:cTn id="60" fill="hold">
                            <p:stCondLst>
                              <p:cond delay="4475"/>
                            </p:stCondLst>
                            <p:childTnLst>
                              <p:par>
                                <p:cTn id="61" presetID="2" presetClass="entr" presetSubtype="8" fill="hold" grpId="0" nodeType="after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additive="base">
                                        <p:cTn id="63" dur="500" fill="hold"/>
                                        <p:tgtEl>
                                          <p:spTgt spid="9"/>
                                        </p:tgtEl>
                                        <p:attrNameLst>
                                          <p:attrName>ppt_x</p:attrName>
                                        </p:attrNameLst>
                                      </p:cBhvr>
                                      <p:tavLst>
                                        <p:tav tm="0">
                                          <p:val>
                                            <p:strVal val="0-#ppt_w/2"/>
                                          </p:val>
                                        </p:tav>
                                        <p:tav tm="100000">
                                          <p:val>
                                            <p:strVal val="#ppt_x"/>
                                          </p:val>
                                        </p:tav>
                                      </p:tavLst>
                                    </p:anim>
                                    <p:anim calcmode="lin" valueType="num">
                                      <p:cBhvr additive="base">
                                        <p:cTn id="64" dur="500" fill="hold"/>
                                        <p:tgtEl>
                                          <p:spTgt spid="9"/>
                                        </p:tgtEl>
                                        <p:attrNameLst>
                                          <p:attrName>ppt_y</p:attrName>
                                        </p:attrNameLst>
                                      </p:cBhvr>
                                      <p:tavLst>
                                        <p:tav tm="0">
                                          <p:val>
                                            <p:strVal val="#ppt_y"/>
                                          </p:val>
                                        </p:tav>
                                        <p:tav tm="100000">
                                          <p:val>
                                            <p:strVal val="#ppt_y"/>
                                          </p:val>
                                        </p:tav>
                                      </p:tavLst>
                                    </p:anim>
                                  </p:childTnLst>
                                </p:cTn>
                              </p:par>
                            </p:childTnLst>
                          </p:cTn>
                        </p:par>
                        <p:par>
                          <p:cTn id="65" fill="hold">
                            <p:stCondLst>
                              <p:cond delay="4975"/>
                            </p:stCondLst>
                            <p:childTnLst>
                              <p:par>
                                <p:cTn id="66" presetID="23" presetClass="entr" presetSubtype="16" fill="hold" grpId="0" nodeType="afterEffect">
                                  <p:stCondLst>
                                    <p:cond delay="0"/>
                                  </p:stCondLst>
                                  <p:iterate type="lt">
                                    <p:tmPct val="10000"/>
                                  </p:iterate>
                                  <p:childTnLst>
                                    <p:set>
                                      <p:cBhvr>
                                        <p:cTn id="67" dur="1" fill="hold">
                                          <p:stCondLst>
                                            <p:cond delay="0"/>
                                          </p:stCondLst>
                                        </p:cTn>
                                        <p:tgtEl>
                                          <p:spTgt spid="20"/>
                                        </p:tgtEl>
                                        <p:attrNameLst>
                                          <p:attrName>style.visibility</p:attrName>
                                        </p:attrNameLst>
                                      </p:cBhvr>
                                      <p:to>
                                        <p:strVal val="visible"/>
                                      </p:to>
                                    </p:set>
                                    <p:anim calcmode="lin" valueType="num">
                                      <p:cBhvr>
                                        <p:cTn id="68" dur="250" fill="hold"/>
                                        <p:tgtEl>
                                          <p:spTgt spid="20"/>
                                        </p:tgtEl>
                                        <p:attrNameLst>
                                          <p:attrName>ppt_w</p:attrName>
                                        </p:attrNameLst>
                                      </p:cBhvr>
                                      <p:tavLst>
                                        <p:tav tm="0">
                                          <p:val>
                                            <p:fltVal val="0"/>
                                          </p:val>
                                        </p:tav>
                                        <p:tav tm="100000">
                                          <p:val>
                                            <p:strVal val="#ppt_w"/>
                                          </p:val>
                                        </p:tav>
                                      </p:tavLst>
                                    </p:anim>
                                    <p:anim calcmode="lin" valueType="num">
                                      <p:cBhvr>
                                        <p:cTn id="69" dur="250" fill="hold"/>
                                        <p:tgtEl>
                                          <p:spTgt spid="20"/>
                                        </p:tgtEl>
                                        <p:attrNameLst>
                                          <p:attrName>ppt_h</p:attrName>
                                        </p:attrNameLst>
                                      </p:cBhvr>
                                      <p:tavLst>
                                        <p:tav tm="0">
                                          <p:val>
                                            <p:fltVal val="0"/>
                                          </p:val>
                                        </p:tav>
                                        <p:tav tm="100000">
                                          <p:val>
                                            <p:strVal val="#ppt_h"/>
                                          </p:val>
                                        </p:tav>
                                      </p:tavLst>
                                    </p:anim>
                                  </p:childTnLst>
                                </p:cTn>
                              </p:par>
                            </p:childTnLst>
                          </p:cTn>
                        </p:par>
                        <p:par>
                          <p:cTn id="70" fill="hold">
                            <p:stCondLst>
                              <p:cond delay="5325"/>
                            </p:stCondLst>
                            <p:childTnLst>
                              <p:par>
                                <p:cTn id="71" presetID="14" presetClass="entr" presetSubtype="10" fill="hold" grpId="0"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randombar(horizontal)">
                                      <p:cBhvr>
                                        <p:cTn id="73" dur="250"/>
                                        <p:tgtEl>
                                          <p:spTgt spid="21"/>
                                        </p:tgtEl>
                                      </p:cBhvr>
                                    </p:animEffect>
                                  </p:childTnLst>
                                </p:cTn>
                              </p:par>
                            </p:childTnLst>
                          </p:cTn>
                        </p:par>
                        <p:par>
                          <p:cTn id="74" fill="hold">
                            <p:stCondLst>
                              <p:cond delay="5575"/>
                            </p:stCondLst>
                            <p:childTnLst>
                              <p:par>
                                <p:cTn id="75" presetID="2" presetClass="entr" presetSubtype="8" fill="hold" grpId="0" nodeType="afterEffect">
                                  <p:stCondLst>
                                    <p:cond delay="0"/>
                                  </p:stCondLst>
                                  <p:childTnLst>
                                    <p:set>
                                      <p:cBhvr>
                                        <p:cTn id="76" dur="1" fill="hold">
                                          <p:stCondLst>
                                            <p:cond delay="0"/>
                                          </p:stCondLst>
                                        </p:cTn>
                                        <p:tgtEl>
                                          <p:spTgt spid="8"/>
                                        </p:tgtEl>
                                        <p:attrNameLst>
                                          <p:attrName>style.visibility</p:attrName>
                                        </p:attrNameLst>
                                      </p:cBhvr>
                                      <p:to>
                                        <p:strVal val="visible"/>
                                      </p:to>
                                    </p:set>
                                    <p:anim calcmode="lin" valueType="num">
                                      <p:cBhvr additive="base">
                                        <p:cTn id="77" dur="500" fill="hold"/>
                                        <p:tgtEl>
                                          <p:spTgt spid="8"/>
                                        </p:tgtEl>
                                        <p:attrNameLst>
                                          <p:attrName>ppt_x</p:attrName>
                                        </p:attrNameLst>
                                      </p:cBhvr>
                                      <p:tavLst>
                                        <p:tav tm="0">
                                          <p:val>
                                            <p:strVal val="0-#ppt_w/2"/>
                                          </p:val>
                                        </p:tav>
                                        <p:tav tm="100000">
                                          <p:val>
                                            <p:strVal val="#ppt_x"/>
                                          </p:val>
                                        </p:tav>
                                      </p:tavLst>
                                    </p:anim>
                                    <p:anim calcmode="lin" valueType="num">
                                      <p:cBhvr additive="base">
                                        <p:cTn id="78" dur="500" fill="hold"/>
                                        <p:tgtEl>
                                          <p:spTgt spid="8"/>
                                        </p:tgtEl>
                                        <p:attrNameLst>
                                          <p:attrName>ppt_y</p:attrName>
                                        </p:attrNameLst>
                                      </p:cBhvr>
                                      <p:tavLst>
                                        <p:tav tm="0">
                                          <p:val>
                                            <p:strVal val="#ppt_y"/>
                                          </p:val>
                                        </p:tav>
                                        <p:tav tm="100000">
                                          <p:val>
                                            <p:strVal val="#ppt_y"/>
                                          </p:val>
                                        </p:tav>
                                      </p:tavLst>
                                    </p:anim>
                                  </p:childTnLst>
                                </p:cTn>
                              </p:par>
                            </p:childTnLst>
                          </p:cTn>
                        </p:par>
                        <p:par>
                          <p:cTn id="79" fill="hold">
                            <p:stCondLst>
                              <p:cond delay="6075"/>
                            </p:stCondLst>
                            <p:childTnLst>
                              <p:par>
                                <p:cTn id="80" presetID="23" presetClass="entr" presetSubtype="16" fill="hold" grpId="0" nodeType="afterEffect">
                                  <p:stCondLst>
                                    <p:cond delay="0"/>
                                  </p:stCondLst>
                                  <p:iterate type="lt">
                                    <p:tmPct val="10000"/>
                                  </p:iterate>
                                  <p:childTnLst>
                                    <p:set>
                                      <p:cBhvr>
                                        <p:cTn id="81" dur="1" fill="hold">
                                          <p:stCondLst>
                                            <p:cond delay="0"/>
                                          </p:stCondLst>
                                        </p:cTn>
                                        <p:tgtEl>
                                          <p:spTgt spid="22"/>
                                        </p:tgtEl>
                                        <p:attrNameLst>
                                          <p:attrName>style.visibility</p:attrName>
                                        </p:attrNameLst>
                                      </p:cBhvr>
                                      <p:to>
                                        <p:strVal val="visible"/>
                                      </p:to>
                                    </p:set>
                                    <p:anim calcmode="lin" valueType="num">
                                      <p:cBhvr>
                                        <p:cTn id="82" dur="250" fill="hold"/>
                                        <p:tgtEl>
                                          <p:spTgt spid="22"/>
                                        </p:tgtEl>
                                        <p:attrNameLst>
                                          <p:attrName>ppt_w</p:attrName>
                                        </p:attrNameLst>
                                      </p:cBhvr>
                                      <p:tavLst>
                                        <p:tav tm="0">
                                          <p:val>
                                            <p:fltVal val="0"/>
                                          </p:val>
                                        </p:tav>
                                        <p:tav tm="100000">
                                          <p:val>
                                            <p:strVal val="#ppt_w"/>
                                          </p:val>
                                        </p:tav>
                                      </p:tavLst>
                                    </p:anim>
                                    <p:anim calcmode="lin" valueType="num">
                                      <p:cBhvr>
                                        <p:cTn id="83" dur="250" fill="hold"/>
                                        <p:tgtEl>
                                          <p:spTgt spid="22"/>
                                        </p:tgtEl>
                                        <p:attrNameLst>
                                          <p:attrName>ppt_h</p:attrName>
                                        </p:attrNameLst>
                                      </p:cBhvr>
                                      <p:tavLst>
                                        <p:tav tm="0">
                                          <p:val>
                                            <p:fltVal val="0"/>
                                          </p:val>
                                        </p:tav>
                                        <p:tav tm="100000">
                                          <p:val>
                                            <p:strVal val="#ppt_h"/>
                                          </p:val>
                                        </p:tav>
                                      </p:tavLst>
                                    </p:anim>
                                  </p:childTnLst>
                                </p:cTn>
                              </p:par>
                            </p:childTnLst>
                          </p:cTn>
                        </p:par>
                        <p:par>
                          <p:cTn id="84" fill="hold">
                            <p:stCondLst>
                              <p:cond delay="6425"/>
                            </p:stCondLst>
                            <p:childTnLst>
                              <p:par>
                                <p:cTn id="85" presetID="14" presetClass="entr" presetSubtype="10" fill="hold" grpId="0" nodeType="after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randombar(horizontal)">
                                      <p:cBhvr>
                                        <p:cTn id="87" dur="250"/>
                                        <p:tgtEl>
                                          <p:spTgt spid="23"/>
                                        </p:tgtEl>
                                      </p:cBhvr>
                                    </p:animEffect>
                                  </p:childTnLst>
                                </p:cTn>
                              </p:par>
                            </p:childTnLst>
                          </p:cTn>
                        </p:par>
                        <p:par>
                          <p:cTn id="88" fill="hold">
                            <p:stCondLst>
                              <p:cond delay="6675"/>
                            </p:stCondLst>
                            <p:childTnLst>
                              <p:par>
                                <p:cTn id="89" presetID="2" presetClass="entr" presetSubtype="8" fill="hold" grpId="0" nodeType="afterEffect">
                                  <p:stCondLst>
                                    <p:cond delay="0"/>
                                  </p:stCondLst>
                                  <p:childTnLst>
                                    <p:set>
                                      <p:cBhvr>
                                        <p:cTn id="90" dur="1" fill="hold">
                                          <p:stCondLst>
                                            <p:cond delay="0"/>
                                          </p:stCondLst>
                                        </p:cTn>
                                        <p:tgtEl>
                                          <p:spTgt spid="7"/>
                                        </p:tgtEl>
                                        <p:attrNameLst>
                                          <p:attrName>style.visibility</p:attrName>
                                        </p:attrNameLst>
                                      </p:cBhvr>
                                      <p:to>
                                        <p:strVal val="visible"/>
                                      </p:to>
                                    </p:set>
                                    <p:anim calcmode="lin" valueType="num">
                                      <p:cBhvr additive="base">
                                        <p:cTn id="91" dur="500" fill="hold"/>
                                        <p:tgtEl>
                                          <p:spTgt spid="7"/>
                                        </p:tgtEl>
                                        <p:attrNameLst>
                                          <p:attrName>ppt_x</p:attrName>
                                        </p:attrNameLst>
                                      </p:cBhvr>
                                      <p:tavLst>
                                        <p:tav tm="0">
                                          <p:val>
                                            <p:strVal val="0-#ppt_w/2"/>
                                          </p:val>
                                        </p:tav>
                                        <p:tav tm="100000">
                                          <p:val>
                                            <p:strVal val="#ppt_x"/>
                                          </p:val>
                                        </p:tav>
                                      </p:tavLst>
                                    </p:anim>
                                    <p:anim calcmode="lin" valueType="num">
                                      <p:cBhvr additive="base">
                                        <p:cTn id="92" dur="500" fill="hold"/>
                                        <p:tgtEl>
                                          <p:spTgt spid="7"/>
                                        </p:tgtEl>
                                        <p:attrNameLst>
                                          <p:attrName>ppt_y</p:attrName>
                                        </p:attrNameLst>
                                      </p:cBhvr>
                                      <p:tavLst>
                                        <p:tav tm="0">
                                          <p:val>
                                            <p:strVal val="#ppt_y"/>
                                          </p:val>
                                        </p:tav>
                                        <p:tav tm="100000">
                                          <p:val>
                                            <p:strVal val="#ppt_y"/>
                                          </p:val>
                                        </p:tav>
                                      </p:tavLst>
                                    </p:anim>
                                  </p:childTnLst>
                                </p:cTn>
                              </p:par>
                            </p:childTnLst>
                          </p:cTn>
                        </p:par>
                        <p:par>
                          <p:cTn id="93" fill="hold">
                            <p:stCondLst>
                              <p:cond delay="7175"/>
                            </p:stCondLst>
                            <p:childTnLst>
                              <p:par>
                                <p:cTn id="94" presetID="23" presetClass="entr" presetSubtype="16" fill="hold" grpId="0" nodeType="afterEffect">
                                  <p:stCondLst>
                                    <p:cond delay="0"/>
                                  </p:stCondLst>
                                  <p:iterate type="lt">
                                    <p:tmPct val="10000"/>
                                  </p:iterate>
                                  <p:childTnLst>
                                    <p:set>
                                      <p:cBhvr>
                                        <p:cTn id="95" dur="1" fill="hold">
                                          <p:stCondLst>
                                            <p:cond delay="0"/>
                                          </p:stCondLst>
                                        </p:cTn>
                                        <p:tgtEl>
                                          <p:spTgt spid="24"/>
                                        </p:tgtEl>
                                        <p:attrNameLst>
                                          <p:attrName>style.visibility</p:attrName>
                                        </p:attrNameLst>
                                      </p:cBhvr>
                                      <p:to>
                                        <p:strVal val="visible"/>
                                      </p:to>
                                    </p:set>
                                    <p:anim calcmode="lin" valueType="num">
                                      <p:cBhvr>
                                        <p:cTn id="96" dur="250" fill="hold"/>
                                        <p:tgtEl>
                                          <p:spTgt spid="24"/>
                                        </p:tgtEl>
                                        <p:attrNameLst>
                                          <p:attrName>ppt_w</p:attrName>
                                        </p:attrNameLst>
                                      </p:cBhvr>
                                      <p:tavLst>
                                        <p:tav tm="0">
                                          <p:val>
                                            <p:fltVal val="0"/>
                                          </p:val>
                                        </p:tav>
                                        <p:tav tm="100000">
                                          <p:val>
                                            <p:strVal val="#ppt_w"/>
                                          </p:val>
                                        </p:tav>
                                      </p:tavLst>
                                    </p:anim>
                                    <p:anim calcmode="lin" valueType="num">
                                      <p:cBhvr>
                                        <p:cTn id="97" dur="250" fill="hold"/>
                                        <p:tgtEl>
                                          <p:spTgt spid="24"/>
                                        </p:tgtEl>
                                        <p:attrNameLst>
                                          <p:attrName>ppt_h</p:attrName>
                                        </p:attrNameLst>
                                      </p:cBhvr>
                                      <p:tavLst>
                                        <p:tav tm="0">
                                          <p:val>
                                            <p:fltVal val="0"/>
                                          </p:val>
                                        </p:tav>
                                        <p:tav tm="100000">
                                          <p:val>
                                            <p:strVal val="#ppt_h"/>
                                          </p:val>
                                        </p:tav>
                                      </p:tavLst>
                                    </p:anim>
                                  </p:childTnLst>
                                </p:cTn>
                              </p:par>
                            </p:childTnLst>
                          </p:cTn>
                        </p:par>
                        <p:par>
                          <p:cTn id="98" fill="hold">
                            <p:stCondLst>
                              <p:cond delay="7525"/>
                            </p:stCondLst>
                            <p:childTnLst>
                              <p:par>
                                <p:cTn id="99" presetID="14" presetClass="entr" presetSubtype="10" fill="hold" grpId="0" nodeType="after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randombar(horizontal)">
                                      <p:cBhvr>
                                        <p:cTn id="101"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6000" y="542925"/>
            <a:ext cx="11520000" cy="177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27965" y="56515"/>
            <a:ext cx="1308100" cy="400110"/>
          </a:xfrm>
          <a:prstGeom prst="rect">
            <a:avLst/>
          </a:prstGeom>
          <a:solidFill>
            <a:srgbClr val="FFC000"/>
          </a:solidFill>
        </p:spPr>
        <p:txBody>
          <a:bodyPr wrap="square" rtlCol="0" anchor="t">
            <a:spAutoFit/>
          </a:bodyPr>
          <a:lstStyle/>
          <a:p>
            <a:pPr algn="ctr"/>
            <a:r>
              <a:rPr lang="zh-CN" altLang="en-US" sz="2000" b="1" dirty="0">
                <a:solidFill>
                  <a:schemeClr val="bg1"/>
                </a:solidFill>
                <a:latin typeface="微软雅黑" panose="020B0503020204020204" charset="-122"/>
                <a:ea typeface="微软雅黑" panose="020B0503020204020204" charset="-122"/>
                <a:sym typeface="宋体" panose="02010600030101010101" pitchFamily="2" charset="-122"/>
              </a:rPr>
              <a:t>标题</a:t>
            </a:r>
          </a:p>
        </p:txBody>
      </p:sp>
      <p:grpSp>
        <p:nvGrpSpPr>
          <p:cNvPr id="6" name="组合 5"/>
          <p:cNvGrpSpPr/>
          <p:nvPr/>
        </p:nvGrpSpPr>
        <p:grpSpPr>
          <a:xfrm>
            <a:off x="4388090" y="2375694"/>
            <a:ext cx="3286125" cy="1158875"/>
            <a:chOff x="3038475" y="2625725"/>
            <a:chExt cx="3286125" cy="1158875"/>
          </a:xfrm>
        </p:grpSpPr>
        <p:sp>
          <p:nvSpPr>
            <p:cNvPr id="7" name="任意多边形 47"/>
            <p:cNvSpPr/>
            <p:nvPr/>
          </p:nvSpPr>
          <p:spPr bwMode="auto">
            <a:xfrm rot="21480000" flipH="1">
              <a:off x="3038475" y="2651125"/>
              <a:ext cx="1901825" cy="1133475"/>
            </a:xfrm>
            <a:custGeom>
              <a:avLst/>
              <a:gdLst>
                <a:gd name="T0" fmla="*/ 0 w 2262142"/>
                <a:gd name="T1" fmla="*/ 0 h 1396256"/>
                <a:gd name="T2" fmla="*/ 74770 w 2262142"/>
                <a:gd name="T3" fmla="*/ 1396256 h 1396256"/>
                <a:gd name="T4" fmla="*/ 2262142 w 2262142"/>
                <a:gd name="T5" fmla="*/ 1396256 h 1396256"/>
                <a:gd name="T6" fmla="*/ 0 w 2262142"/>
                <a:gd name="T7" fmla="*/ 0 h 1396256"/>
                <a:gd name="T8" fmla="*/ 2262142 w 2262142"/>
                <a:gd name="T9" fmla="*/ 1396256 h 1396256"/>
              </a:gdLst>
              <a:ahLst/>
              <a:cxnLst>
                <a:cxn ang="0">
                  <a:pos x="T0" y="T1"/>
                </a:cxn>
                <a:cxn ang="0">
                  <a:pos x="T2" y="T3"/>
                </a:cxn>
                <a:cxn ang="0">
                  <a:pos x="T4" y="T5"/>
                </a:cxn>
              </a:cxnLst>
              <a:rect l="T6" t="T7" r="T8" b="T9"/>
              <a:pathLst>
                <a:path w="2262142" h="1396256">
                  <a:moveTo>
                    <a:pt x="0" y="0"/>
                  </a:moveTo>
                  <a:lnTo>
                    <a:pt x="74770" y="1396256"/>
                  </a:lnTo>
                  <a:lnTo>
                    <a:pt x="2262142" y="1396256"/>
                  </a:lnTo>
                  <a:close/>
                </a:path>
              </a:pathLst>
            </a:custGeom>
            <a:solidFill>
              <a:srgbClr val="FFCF37"/>
            </a:solidFill>
            <a:ln>
              <a:noFill/>
            </a:ln>
          </p:spPr>
          <p:txBody>
            <a:bodyPr anchor="ctr"/>
            <a:lstStyle/>
            <a:p>
              <a:endParaRPr lang="zh-CN" altLang="en-US"/>
            </a:p>
          </p:txBody>
        </p:sp>
        <p:sp>
          <p:nvSpPr>
            <p:cNvPr id="8" name="任意多边形 51"/>
            <p:cNvSpPr/>
            <p:nvPr/>
          </p:nvSpPr>
          <p:spPr bwMode="auto">
            <a:xfrm>
              <a:off x="4895850" y="2625725"/>
              <a:ext cx="1428750" cy="1133475"/>
            </a:xfrm>
            <a:custGeom>
              <a:avLst/>
              <a:gdLst>
                <a:gd name="T0" fmla="*/ 0 w 1699399"/>
                <a:gd name="T1" fmla="*/ 0 h 1344593"/>
                <a:gd name="T2" fmla="*/ 1475296 w 1699399"/>
                <a:gd name="T3" fmla="*/ 0 h 1344593"/>
                <a:gd name="T4" fmla="*/ 1699399 w 1699399"/>
                <a:gd name="T5" fmla="*/ 224103 h 1344593"/>
                <a:gd name="T6" fmla="*/ 1699399 w 1699399"/>
                <a:gd name="T7" fmla="*/ 1120490 h 1344593"/>
                <a:gd name="T8" fmla="*/ 1475296 w 1699399"/>
                <a:gd name="T9" fmla="*/ 1344593 h 1344593"/>
                <a:gd name="T10" fmla="*/ 0 w 1699399"/>
                <a:gd name="T11" fmla="*/ 1344593 h 1344593"/>
                <a:gd name="T12" fmla="*/ 0 w 1699399"/>
                <a:gd name="T13" fmla="*/ 0 h 1344593"/>
                <a:gd name="T14" fmla="*/ 1699399 w 1699399"/>
                <a:gd name="T15" fmla="*/ 1344593 h 1344593"/>
              </a:gdLst>
              <a:ahLst/>
              <a:cxnLst>
                <a:cxn ang="0">
                  <a:pos x="T0" y="T1"/>
                </a:cxn>
                <a:cxn ang="0">
                  <a:pos x="T2" y="T3"/>
                </a:cxn>
                <a:cxn ang="0">
                  <a:pos x="T4" y="T5"/>
                </a:cxn>
                <a:cxn ang="0">
                  <a:pos x="T6" y="T7"/>
                </a:cxn>
                <a:cxn ang="0">
                  <a:pos x="T8" y="T9"/>
                </a:cxn>
                <a:cxn ang="0">
                  <a:pos x="T10" y="T11"/>
                </a:cxn>
              </a:cxnLst>
              <a:rect l="T12" t="T13" r="T14" b="T15"/>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close/>
                </a:path>
              </a:pathLst>
            </a:custGeom>
            <a:solidFill>
              <a:srgbClr val="F2B800"/>
            </a:solidFill>
            <a:ln>
              <a:noFill/>
            </a:ln>
          </p:spPr>
          <p:txBody>
            <a:bodyPr anchor="ctr"/>
            <a:lstStyle/>
            <a:p>
              <a:endParaRPr lang="zh-CN" altLang="en-US"/>
            </a:p>
          </p:txBody>
        </p:sp>
      </p:grpSp>
      <p:grpSp>
        <p:nvGrpSpPr>
          <p:cNvPr id="9" name="组合 8"/>
          <p:cNvGrpSpPr/>
          <p:nvPr/>
        </p:nvGrpSpPr>
        <p:grpSpPr>
          <a:xfrm>
            <a:off x="4388090" y="3591719"/>
            <a:ext cx="3268663" cy="1146175"/>
            <a:chOff x="3038475" y="3841750"/>
            <a:chExt cx="3268663" cy="1146175"/>
          </a:xfrm>
        </p:grpSpPr>
        <p:sp>
          <p:nvSpPr>
            <p:cNvPr id="10" name="任意多边形 63"/>
            <p:cNvSpPr/>
            <p:nvPr/>
          </p:nvSpPr>
          <p:spPr bwMode="auto">
            <a:xfrm rot="120000" flipH="1" flipV="1">
              <a:off x="3038475" y="3841750"/>
              <a:ext cx="1901825" cy="1128713"/>
            </a:xfrm>
            <a:custGeom>
              <a:avLst/>
              <a:gdLst>
                <a:gd name="T0" fmla="*/ 1901961 w 1901961"/>
                <a:gd name="T1" fmla="*/ 1128526 h 1128526"/>
                <a:gd name="T2" fmla="*/ 62575 w 1901961"/>
                <a:gd name="T3" fmla="*/ 1128526 h 1128526"/>
                <a:gd name="T4" fmla="*/ 0 w 1901961"/>
                <a:gd name="T5" fmla="*/ 290 h 1128526"/>
                <a:gd name="T6" fmla="*/ 8289 w 1901961"/>
                <a:gd name="T7" fmla="*/ 0 h 1128526"/>
                <a:gd name="T8" fmla="*/ 0 w 1901961"/>
                <a:gd name="T9" fmla="*/ 0 h 1128526"/>
                <a:gd name="T10" fmla="*/ 1901961 w 1901961"/>
                <a:gd name="T11" fmla="*/ 1128526 h 1128526"/>
              </a:gdLst>
              <a:ahLst/>
              <a:cxnLst>
                <a:cxn ang="0">
                  <a:pos x="T0" y="T1"/>
                </a:cxn>
                <a:cxn ang="0">
                  <a:pos x="T2" y="T3"/>
                </a:cxn>
                <a:cxn ang="0">
                  <a:pos x="T4" y="T5"/>
                </a:cxn>
                <a:cxn ang="0">
                  <a:pos x="T6" y="T7"/>
                </a:cxn>
              </a:cxnLst>
              <a:rect l="T8" t="T9" r="T10" b="T11"/>
              <a:pathLst>
                <a:path w="1901961" h="1128526">
                  <a:moveTo>
                    <a:pt x="1901961" y="1128526"/>
                  </a:moveTo>
                  <a:lnTo>
                    <a:pt x="62575" y="1128526"/>
                  </a:lnTo>
                  <a:lnTo>
                    <a:pt x="0" y="290"/>
                  </a:lnTo>
                  <a:lnTo>
                    <a:pt x="8289" y="0"/>
                  </a:lnTo>
                  <a:close/>
                </a:path>
              </a:pathLst>
            </a:custGeom>
            <a:solidFill>
              <a:schemeClr val="tx1">
                <a:lumMod val="75000"/>
                <a:lumOff val="25000"/>
              </a:schemeClr>
            </a:solidFill>
            <a:ln>
              <a:noFill/>
            </a:ln>
          </p:spPr>
          <p:txBody>
            <a:bodyPr anchor="ctr"/>
            <a:lstStyle/>
            <a:p>
              <a:endParaRPr lang="zh-CN" altLang="en-US"/>
            </a:p>
          </p:txBody>
        </p:sp>
        <p:sp>
          <p:nvSpPr>
            <p:cNvPr id="11" name="任意多边形 53"/>
            <p:cNvSpPr/>
            <p:nvPr/>
          </p:nvSpPr>
          <p:spPr bwMode="auto">
            <a:xfrm flipV="1">
              <a:off x="4878388" y="3867150"/>
              <a:ext cx="1428750" cy="1120775"/>
            </a:xfrm>
            <a:custGeom>
              <a:avLst/>
              <a:gdLst>
                <a:gd name="T0" fmla="*/ 0 w 1699399"/>
                <a:gd name="T1" fmla="*/ 0 h 1344593"/>
                <a:gd name="T2" fmla="*/ 1475296 w 1699399"/>
                <a:gd name="T3" fmla="*/ 0 h 1344593"/>
                <a:gd name="T4" fmla="*/ 1699399 w 1699399"/>
                <a:gd name="T5" fmla="*/ 224103 h 1344593"/>
                <a:gd name="T6" fmla="*/ 1699399 w 1699399"/>
                <a:gd name="T7" fmla="*/ 1120490 h 1344593"/>
                <a:gd name="T8" fmla="*/ 1475296 w 1699399"/>
                <a:gd name="T9" fmla="*/ 1344593 h 1344593"/>
                <a:gd name="T10" fmla="*/ 0 w 1699399"/>
                <a:gd name="T11" fmla="*/ 1344593 h 1344593"/>
                <a:gd name="T12" fmla="*/ 0 w 1699399"/>
                <a:gd name="T13" fmla="*/ 0 h 1344593"/>
                <a:gd name="T14" fmla="*/ 1699399 w 1699399"/>
                <a:gd name="T15" fmla="*/ 1344593 h 1344593"/>
              </a:gdLst>
              <a:ahLst/>
              <a:cxnLst>
                <a:cxn ang="0">
                  <a:pos x="T0" y="T1"/>
                </a:cxn>
                <a:cxn ang="0">
                  <a:pos x="T2" y="T3"/>
                </a:cxn>
                <a:cxn ang="0">
                  <a:pos x="T4" y="T5"/>
                </a:cxn>
                <a:cxn ang="0">
                  <a:pos x="T6" y="T7"/>
                </a:cxn>
                <a:cxn ang="0">
                  <a:pos x="T8" y="T9"/>
                </a:cxn>
                <a:cxn ang="0">
                  <a:pos x="T10" y="T11"/>
                </a:cxn>
              </a:cxnLst>
              <a:rect l="T12" t="T13" r="T14" b="T15"/>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close/>
                </a:path>
              </a:pathLst>
            </a:custGeom>
            <a:solidFill>
              <a:schemeClr val="tx1">
                <a:lumMod val="65000"/>
                <a:lumOff val="35000"/>
              </a:schemeClr>
            </a:solidFill>
            <a:ln>
              <a:noFill/>
            </a:ln>
          </p:spPr>
          <p:txBody>
            <a:bodyPr anchor="ctr"/>
            <a:lstStyle/>
            <a:p>
              <a:endParaRPr lang="zh-CN" altLang="en-US"/>
            </a:p>
          </p:txBody>
        </p:sp>
      </p:grpSp>
      <p:grpSp>
        <p:nvGrpSpPr>
          <p:cNvPr id="12" name="组合 11"/>
          <p:cNvGrpSpPr/>
          <p:nvPr/>
        </p:nvGrpSpPr>
        <p:grpSpPr>
          <a:xfrm>
            <a:off x="3857865" y="4287044"/>
            <a:ext cx="3798888" cy="1693863"/>
            <a:chOff x="2508250" y="4537075"/>
            <a:chExt cx="3798888" cy="1693863"/>
          </a:xfrm>
        </p:grpSpPr>
        <p:sp>
          <p:nvSpPr>
            <p:cNvPr id="13" name="任意多边形 55"/>
            <p:cNvSpPr/>
            <p:nvPr/>
          </p:nvSpPr>
          <p:spPr bwMode="auto">
            <a:xfrm rot="13105210" flipV="1">
              <a:off x="2508250" y="4537075"/>
              <a:ext cx="3000375" cy="879475"/>
            </a:xfrm>
            <a:custGeom>
              <a:avLst/>
              <a:gdLst>
                <a:gd name="T0" fmla="*/ 0 w 3567861"/>
                <a:gd name="T1" fmla="*/ 1045825 h 1045825"/>
                <a:gd name="T2" fmla="*/ 829510 w 3567861"/>
                <a:gd name="T3" fmla="*/ 0 h 1045825"/>
                <a:gd name="T4" fmla="*/ 3567861 w 3567861"/>
                <a:gd name="T5" fmla="*/ 116658 h 1045825"/>
                <a:gd name="T6" fmla="*/ 0 w 3567861"/>
                <a:gd name="T7" fmla="*/ 1045825 h 1045825"/>
                <a:gd name="T8" fmla="*/ 0 w 3567861"/>
                <a:gd name="T9" fmla="*/ 0 h 1045825"/>
                <a:gd name="T10" fmla="*/ 3567861 w 3567861"/>
                <a:gd name="T11" fmla="*/ 1045825 h 1045825"/>
              </a:gdLst>
              <a:ahLst/>
              <a:cxnLst>
                <a:cxn ang="0">
                  <a:pos x="T0" y="T1"/>
                </a:cxn>
                <a:cxn ang="0">
                  <a:pos x="T2" y="T3"/>
                </a:cxn>
                <a:cxn ang="0">
                  <a:pos x="T4" y="T5"/>
                </a:cxn>
                <a:cxn ang="0">
                  <a:pos x="T6" y="T7"/>
                </a:cxn>
              </a:cxnLst>
              <a:rect l="T8" t="T9" r="T10" b="T11"/>
              <a:pathLst>
                <a:path w="3567861" h="1045825">
                  <a:moveTo>
                    <a:pt x="0" y="1045825"/>
                  </a:moveTo>
                  <a:lnTo>
                    <a:pt x="829510" y="0"/>
                  </a:lnTo>
                  <a:lnTo>
                    <a:pt x="3567861" y="116658"/>
                  </a:lnTo>
                  <a:cubicBezTo>
                    <a:pt x="2354936" y="465266"/>
                    <a:pt x="1212925" y="697217"/>
                    <a:pt x="0" y="1045825"/>
                  </a:cubicBezTo>
                  <a:close/>
                </a:path>
              </a:pathLst>
            </a:custGeom>
            <a:solidFill>
              <a:srgbClr val="FFCF37"/>
            </a:solidFill>
            <a:ln>
              <a:noFill/>
            </a:ln>
            <a:effectLst>
              <a:outerShdw blurRad="50800" dist="38100" dir="2700000" algn="tl" rotWithShape="0">
                <a:prstClr val="black">
                  <a:alpha val="40000"/>
                </a:prstClr>
              </a:outerShdw>
            </a:effectLst>
          </p:spPr>
          <p:txBody>
            <a:bodyPr/>
            <a:lstStyle/>
            <a:p>
              <a:endParaRPr lang="zh-CN" altLang="en-US" sz="2000"/>
            </a:p>
          </p:txBody>
        </p:sp>
        <p:sp>
          <p:nvSpPr>
            <p:cNvPr id="14" name="任意多边形 56"/>
            <p:cNvSpPr/>
            <p:nvPr/>
          </p:nvSpPr>
          <p:spPr bwMode="auto">
            <a:xfrm flipV="1">
              <a:off x="4878388" y="5114925"/>
              <a:ext cx="1428750" cy="1116013"/>
            </a:xfrm>
            <a:custGeom>
              <a:avLst/>
              <a:gdLst>
                <a:gd name="T0" fmla="*/ 0 w 1699399"/>
                <a:gd name="T1" fmla="*/ 0 h 1344593"/>
                <a:gd name="T2" fmla="*/ 1475296 w 1699399"/>
                <a:gd name="T3" fmla="*/ 0 h 1344593"/>
                <a:gd name="T4" fmla="*/ 1699399 w 1699399"/>
                <a:gd name="T5" fmla="*/ 224103 h 1344593"/>
                <a:gd name="T6" fmla="*/ 1699399 w 1699399"/>
                <a:gd name="T7" fmla="*/ 1120490 h 1344593"/>
                <a:gd name="T8" fmla="*/ 1475296 w 1699399"/>
                <a:gd name="T9" fmla="*/ 1344593 h 1344593"/>
                <a:gd name="T10" fmla="*/ 0 w 1699399"/>
                <a:gd name="T11" fmla="*/ 1344593 h 1344593"/>
                <a:gd name="T12" fmla="*/ 0 w 1699399"/>
                <a:gd name="T13" fmla="*/ 0 h 1344593"/>
                <a:gd name="T14" fmla="*/ 1699399 w 1699399"/>
                <a:gd name="T15" fmla="*/ 1344593 h 1344593"/>
              </a:gdLst>
              <a:ahLst/>
              <a:cxnLst>
                <a:cxn ang="0">
                  <a:pos x="T0" y="T1"/>
                </a:cxn>
                <a:cxn ang="0">
                  <a:pos x="T2" y="T3"/>
                </a:cxn>
                <a:cxn ang="0">
                  <a:pos x="T4" y="T5"/>
                </a:cxn>
                <a:cxn ang="0">
                  <a:pos x="T6" y="T7"/>
                </a:cxn>
                <a:cxn ang="0">
                  <a:pos x="T8" y="T9"/>
                </a:cxn>
                <a:cxn ang="0">
                  <a:pos x="T10" y="T11"/>
                </a:cxn>
              </a:cxnLst>
              <a:rect l="T12" t="T13" r="T14" b="T15"/>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close/>
                </a:path>
              </a:pathLst>
            </a:custGeom>
            <a:solidFill>
              <a:srgbClr val="F2B800"/>
            </a:solidFill>
            <a:ln>
              <a:noFill/>
            </a:ln>
            <a:effectLst>
              <a:outerShdw blurRad="50800" dist="38100" dir="2700000" algn="tl" rotWithShape="0">
                <a:prstClr val="black">
                  <a:alpha val="40000"/>
                </a:prstClr>
              </a:outerShdw>
            </a:effectLst>
          </p:spPr>
          <p:txBody>
            <a:bodyPr/>
            <a:lstStyle/>
            <a:p>
              <a:endParaRPr lang="zh-CN" altLang="en-US" sz="2000"/>
            </a:p>
          </p:txBody>
        </p:sp>
      </p:grpSp>
      <p:grpSp>
        <p:nvGrpSpPr>
          <p:cNvPr id="15" name="组合 14"/>
          <p:cNvGrpSpPr/>
          <p:nvPr/>
        </p:nvGrpSpPr>
        <p:grpSpPr>
          <a:xfrm>
            <a:off x="3857865" y="1124744"/>
            <a:ext cx="3816350" cy="1701800"/>
            <a:chOff x="2508250" y="1374775"/>
            <a:chExt cx="3816350" cy="1701800"/>
          </a:xfrm>
        </p:grpSpPr>
        <p:sp>
          <p:nvSpPr>
            <p:cNvPr id="16" name="任意多边形 58"/>
            <p:cNvSpPr/>
            <p:nvPr/>
          </p:nvSpPr>
          <p:spPr bwMode="auto">
            <a:xfrm rot="8494790">
              <a:off x="2508250" y="2197100"/>
              <a:ext cx="3000375" cy="879475"/>
            </a:xfrm>
            <a:custGeom>
              <a:avLst/>
              <a:gdLst>
                <a:gd name="T0" fmla="*/ 0 w 3567861"/>
                <a:gd name="T1" fmla="*/ 1045825 h 1045825"/>
                <a:gd name="T2" fmla="*/ 829510 w 3567861"/>
                <a:gd name="T3" fmla="*/ 0 h 1045825"/>
                <a:gd name="T4" fmla="*/ 3567861 w 3567861"/>
                <a:gd name="T5" fmla="*/ 116658 h 1045825"/>
                <a:gd name="T6" fmla="*/ 0 w 3567861"/>
                <a:gd name="T7" fmla="*/ 1045825 h 1045825"/>
                <a:gd name="T8" fmla="*/ 0 w 3567861"/>
                <a:gd name="T9" fmla="*/ 0 h 1045825"/>
                <a:gd name="T10" fmla="*/ 3567861 w 3567861"/>
                <a:gd name="T11" fmla="*/ 1045825 h 1045825"/>
              </a:gdLst>
              <a:ahLst/>
              <a:cxnLst>
                <a:cxn ang="0">
                  <a:pos x="T0" y="T1"/>
                </a:cxn>
                <a:cxn ang="0">
                  <a:pos x="T2" y="T3"/>
                </a:cxn>
                <a:cxn ang="0">
                  <a:pos x="T4" y="T5"/>
                </a:cxn>
                <a:cxn ang="0">
                  <a:pos x="T6" y="T7"/>
                </a:cxn>
              </a:cxnLst>
              <a:rect l="T8" t="T9" r="T10" b="T11"/>
              <a:pathLst>
                <a:path w="3567861" h="1045825">
                  <a:moveTo>
                    <a:pt x="0" y="1045825"/>
                  </a:moveTo>
                  <a:lnTo>
                    <a:pt x="829510" y="0"/>
                  </a:lnTo>
                  <a:lnTo>
                    <a:pt x="3567861" y="116658"/>
                  </a:lnTo>
                  <a:cubicBezTo>
                    <a:pt x="2354936" y="465266"/>
                    <a:pt x="1212925" y="697217"/>
                    <a:pt x="0" y="1045825"/>
                  </a:cubicBezTo>
                  <a:close/>
                </a:path>
              </a:pathLst>
            </a:custGeom>
            <a:solidFill>
              <a:schemeClr val="tx1">
                <a:lumMod val="75000"/>
                <a:lumOff val="25000"/>
              </a:schemeClr>
            </a:solidFill>
            <a:ln>
              <a:noFill/>
            </a:ln>
          </p:spPr>
          <p:txBody>
            <a:bodyPr anchor="ctr"/>
            <a:lstStyle/>
            <a:p>
              <a:endParaRPr lang="zh-CN" altLang="en-US"/>
            </a:p>
          </p:txBody>
        </p:sp>
        <p:sp>
          <p:nvSpPr>
            <p:cNvPr id="17" name="任意多边形 59"/>
            <p:cNvSpPr/>
            <p:nvPr/>
          </p:nvSpPr>
          <p:spPr bwMode="auto">
            <a:xfrm>
              <a:off x="4895850" y="1374775"/>
              <a:ext cx="1428750" cy="1117600"/>
            </a:xfrm>
            <a:custGeom>
              <a:avLst/>
              <a:gdLst>
                <a:gd name="T0" fmla="*/ 0 w 1699399"/>
                <a:gd name="T1" fmla="*/ 0 h 1344593"/>
                <a:gd name="T2" fmla="*/ 1475296 w 1699399"/>
                <a:gd name="T3" fmla="*/ 0 h 1344593"/>
                <a:gd name="T4" fmla="*/ 1699399 w 1699399"/>
                <a:gd name="T5" fmla="*/ 224103 h 1344593"/>
                <a:gd name="T6" fmla="*/ 1699399 w 1699399"/>
                <a:gd name="T7" fmla="*/ 1120490 h 1344593"/>
                <a:gd name="T8" fmla="*/ 1475296 w 1699399"/>
                <a:gd name="T9" fmla="*/ 1344593 h 1344593"/>
                <a:gd name="T10" fmla="*/ 0 w 1699399"/>
                <a:gd name="T11" fmla="*/ 1344593 h 1344593"/>
                <a:gd name="T12" fmla="*/ 0 w 1699399"/>
                <a:gd name="T13" fmla="*/ 0 h 1344593"/>
                <a:gd name="T14" fmla="*/ 1699399 w 1699399"/>
                <a:gd name="T15" fmla="*/ 1344593 h 1344593"/>
              </a:gdLst>
              <a:ahLst/>
              <a:cxnLst>
                <a:cxn ang="0">
                  <a:pos x="T0" y="T1"/>
                </a:cxn>
                <a:cxn ang="0">
                  <a:pos x="T2" y="T3"/>
                </a:cxn>
                <a:cxn ang="0">
                  <a:pos x="T4" y="T5"/>
                </a:cxn>
                <a:cxn ang="0">
                  <a:pos x="T6" y="T7"/>
                </a:cxn>
                <a:cxn ang="0">
                  <a:pos x="T8" y="T9"/>
                </a:cxn>
                <a:cxn ang="0">
                  <a:pos x="T10" y="T11"/>
                </a:cxn>
              </a:cxnLst>
              <a:rect l="T12" t="T13" r="T14" b="T15"/>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close/>
                </a:path>
              </a:pathLst>
            </a:custGeom>
            <a:solidFill>
              <a:schemeClr val="tx1">
                <a:lumMod val="65000"/>
                <a:lumOff val="35000"/>
              </a:schemeClr>
            </a:solidFill>
            <a:ln>
              <a:noFill/>
            </a:ln>
          </p:spPr>
          <p:txBody>
            <a:bodyPr anchor="ctr"/>
            <a:lstStyle/>
            <a:p>
              <a:endParaRPr lang="zh-CN" altLang="en-US"/>
            </a:p>
          </p:txBody>
        </p:sp>
      </p:grpSp>
      <p:grpSp>
        <p:nvGrpSpPr>
          <p:cNvPr id="18" name="组合 27"/>
          <p:cNvGrpSpPr/>
          <p:nvPr/>
        </p:nvGrpSpPr>
        <p:grpSpPr bwMode="auto">
          <a:xfrm>
            <a:off x="3065703" y="2991644"/>
            <a:ext cx="1368425" cy="1374775"/>
            <a:chOff x="0" y="0"/>
            <a:chExt cx="1375837" cy="1380067"/>
          </a:xfrm>
          <a:solidFill>
            <a:schemeClr val="tx1">
              <a:lumMod val="75000"/>
              <a:lumOff val="25000"/>
            </a:schemeClr>
          </a:solidFill>
        </p:grpSpPr>
        <p:grpSp>
          <p:nvGrpSpPr>
            <p:cNvPr id="19" name="组合 25"/>
            <p:cNvGrpSpPr/>
            <p:nvPr/>
          </p:nvGrpSpPr>
          <p:grpSpPr bwMode="auto">
            <a:xfrm>
              <a:off x="0" y="0"/>
              <a:ext cx="1375837" cy="1380067"/>
              <a:chOff x="0" y="0"/>
              <a:chExt cx="1375837" cy="1380067"/>
            </a:xfrm>
            <a:grpFill/>
          </p:grpSpPr>
          <p:sp>
            <p:nvSpPr>
              <p:cNvPr id="21" name="矩形 11"/>
              <p:cNvSpPr>
                <a:spLocks noChangeArrowheads="1"/>
              </p:cNvSpPr>
              <p:nvPr/>
            </p:nvSpPr>
            <p:spPr bwMode="auto">
              <a:xfrm>
                <a:off x="0" y="254000"/>
                <a:ext cx="795866" cy="626533"/>
              </a:xfrm>
              <a:prstGeom prst="rect">
                <a:avLst/>
              </a:prstGeom>
              <a:grpFill/>
              <a:ln>
                <a:noFill/>
              </a:ln>
              <a:effectLst>
                <a:outerShdw blurRad="152400" dist="63500" dir="2700000" sx="101000" sy="101000" algn="tl" rotWithShape="0">
                  <a:prstClr val="black">
                    <a:alpha val="21000"/>
                  </a:prst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sym typeface="宋体" panose="02010600030101010101" pitchFamily="2" charset="-122"/>
                </a:endParaRPr>
              </a:p>
            </p:txBody>
          </p:sp>
          <p:sp>
            <p:nvSpPr>
              <p:cNvPr id="22" name="矩形 12"/>
              <p:cNvSpPr>
                <a:spLocks noChangeArrowheads="1"/>
              </p:cNvSpPr>
              <p:nvPr/>
            </p:nvSpPr>
            <p:spPr bwMode="auto">
              <a:xfrm>
                <a:off x="0" y="0"/>
                <a:ext cx="559857" cy="254000"/>
              </a:xfrm>
              <a:prstGeom prst="rect">
                <a:avLst/>
              </a:prstGeom>
              <a:grpFill/>
              <a:ln>
                <a:noFill/>
              </a:ln>
              <a:effectLst>
                <a:outerShdw blurRad="152400" dist="63500" dir="2700000" sx="101000" sy="101000" algn="tl" rotWithShape="0">
                  <a:prstClr val="black">
                    <a:alpha val="21000"/>
                  </a:prst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sym typeface="宋体" panose="02010600030101010101" pitchFamily="2" charset="-122"/>
                </a:endParaRPr>
              </a:p>
            </p:txBody>
          </p:sp>
          <p:sp>
            <p:nvSpPr>
              <p:cNvPr id="23" name="矩形 13"/>
              <p:cNvSpPr>
                <a:spLocks noChangeArrowheads="1"/>
              </p:cNvSpPr>
              <p:nvPr/>
            </p:nvSpPr>
            <p:spPr bwMode="auto">
              <a:xfrm>
                <a:off x="829733" y="287867"/>
                <a:ext cx="295406" cy="567266"/>
              </a:xfrm>
              <a:prstGeom prst="rect">
                <a:avLst/>
              </a:prstGeom>
              <a:grpFill/>
              <a:ln>
                <a:noFill/>
              </a:ln>
              <a:effectLst>
                <a:outerShdw blurRad="152400" dist="63500" dir="2700000" sx="101000" sy="101000" algn="tl" rotWithShape="0">
                  <a:prstClr val="black">
                    <a:alpha val="21000"/>
                  </a:prst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sym typeface="宋体" panose="02010600030101010101" pitchFamily="2" charset="-122"/>
                </a:endParaRPr>
              </a:p>
            </p:txBody>
          </p:sp>
          <p:sp>
            <p:nvSpPr>
              <p:cNvPr id="24" name="任意多边形 18"/>
              <p:cNvSpPr/>
              <p:nvPr/>
            </p:nvSpPr>
            <p:spPr bwMode="auto">
              <a:xfrm>
                <a:off x="1156761" y="143317"/>
                <a:ext cx="219076" cy="839485"/>
              </a:xfrm>
              <a:custGeom>
                <a:avLst/>
                <a:gdLst>
                  <a:gd name="T0" fmla="*/ 215619 w 215619"/>
                  <a:gd name="T1" fmla="*/ 0 h 839485"/>
                  <a:gd name="T2" fmla="*/ 215619 w 215619"/>
                  <a:gd name="T3" fmla="*/ 839485 h 839485"/>
                  <a:gd name="T4" fmla="*/ 0 w 215619"/>
                  <a:gd name="T5" fmla="*/ 691923 h 839485"/>
                  <a:gd name="T6" fmla="*/ 0 w 215619"/>
                  <a:gd name="T7" fmla="*/ 147562 h 839485"/>
                  <a:gd name="T8" fmla="*/ 0 w 215619"/>
                  <a:gd name="T9" fmla="*/ 0 h 839485"/>
                  <a:gd name="T10" fmla="*/ 215619 w 215619"/>
                  <a:gd name="T11" fmla="*/ 839485 h 839485"/>
                </a:gdLst>
                <a:ahLst/>
                <a:cxnLst>
                  <a:cxn ang="0">
                    <a:pos x="T0" y="T1"/>
                  </a:cxn>
                  <a:cxn ang="0">
                    <a:pos x="T2" y="T3"/>
                  </a:cxn>
                  <a:cxn ang="0">
                    <a:pos x="T4" y="T5"/>
                  </a:cxn>
                  <a:cxn ang="0">
                    <a:pos x="T6" y="T7"/>
                  </a:cxn>
                </a:cxnLst>
                <a:rect l="T8" t="T9" r="T10" b="T11"/>
                <a:pathLst>
                  <a:path w="215619" h="839485">
                    <a:moveTo>
                      <a:pt x="215619" y="0"/>
                    </a:moveTo>
                    <a:lnTo>
                      <a:pt x="215619" y="839485"/>
                    </a:lnTo>
                    <a:lnTo>
                      <a:pt x="0" y="691923"/>
                    </a:lnTo>
                    <a:lnTo>
                      <a:pt x="0" y="147562"/>
                    </a:lnTo>
                    <a:close/>
                  </a:path>
                </a:pathLst>
              </a:custGeom>
              <a:grpFill/>
              <a:ln>
                <a:noFill/>
              </a:ln>
              <a:effectLst>
                <a:outerShdw blurRad="152400" dist="63500" dir="2700000" sx="101000" sy="101000" algn="tl" rotWithShape="0">
                  <a:prstClr val="black">
                    <a:alpha val="21000"/>
                  </a:prst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25" name="任意多边形 21"/>
              <p:cNvSpPr/>
              <p:nvPr/>
            </p:nvSpPr>
            <p:spPr bwMode="auto">
              <a:xfrm>
                <a:off x="92709" y="821266"/>
                <a:ext cx="431799" cy="558801"/>
              </a:xfrm>
              <a:custGeom>
                <a:avLst/>
                <a:gdLst>
                  <a:gd name="T0" fmla="*/ 62411 w 431799"/>
                  <a:gd name="T1" fmla="*/ 80767 h 558801"/>
                  <a:gd name="T2" fmla="*/ 62411 w 431799"/>
                  <a:gd name="T3" fmla="*/ 478032 h 558801"/>
                  <a:gd name="T4" fmla="*/ 369387 w 431799"/>
                  <a:gd name="T5" fmla="*/ 478032 h 558801"/>
                  <a:gd name="T6" fmla="*/ 369387 w 431799"/>
                  <a:gd name="T7" fmla="*/ 80767 h 558801"/>
                  <a:gd name="T8" fmla="*/ 0 w 431799"/>
                  <a:gd name="T9" fmla="*/ 0 h 558801"/>
                  <a:gd name="T10" fmla="*/ 431799 w 431799"/>
                  <a:gd name="T11" fmla="*/ 0 h 558801"/>
                  <a:gd name="T12" fmla="*/ 431799 w 431799"/>
                  <a:gd name="T13" fmla="*/ 558801 h 558801"/>
                  <a:gd name="T14" fmla="*/ 0 w 431799"/>
                  <a:gd name="T15" fmla="*/ 558801 h 558801"/>
                  <a:gd name="T16" fmla="*/ 0 w 431799"/>
                  <a:gd name="T17" fmla="*/ 0 h 558801"/>
                  <a:gd name="T18" fmla="*/ 431799 w 431799"/>
                  <a:gd name="T19" fmla="*/ 558801 h 558801"/>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431799" h="558801">
                    <a:moveTo>
                      <a:pt x="62411" y="80767"/>
                    </a:moveTo>
                    <a:lnTo>
                      <a:pt x="62411" y="478032"/>
                    </a:lnTo>
                    <a:lnTo>
                      <a:pt x="369387" y="478032"/>
                    </a:lnTo>
                    <a:lnTo>
                      <a:pt x="369387" y="80767"/>
                    </a:lnTo>
                    <a:close/>
                    <a:moveTo>
                      <a:pt x="0" y="0"/>
                    </a:moveTo>
                    <a:lnTo>
                      <a:pt x="431799" y="0"/>
                    </a:lnTo>
                    <a:lnTo>
                      <a:pt x="431799" y="558801"/>
                    </a:lnTo>
                    <a:lnTo>
                      <a:pt x="0" y="558801"/>
                    </a:lnTo>
                    <a:close/>
                  </a:path>
                </a:pathLst>
              </a:custGeom>
              <a:grpFill/>
              <a:ln>
                <a:noFill/>
              </a:ln>
              <a:effectLst>
                <a:outerShdw blurRad="152400" dist="63500" dir="2700000" sx="101000" sy="101000" algn="tl" rotWithShape="0">
                  <a:prstClr val="black">
                    <a:alpha val="21000"/>
                  </a:prst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26" name="椭圆 22"/>
              <p:cNvSpPr>
                <a:spLocks noChangeArrowheads="1"/>
              </p:cNvSpPr>
              <p:nvPr/>
            </p:nvSpPr>
            <p:spPr bwMode="auto">
              <a:xfrm>
                <a:off x="470600" y="1004001"/>
                <a:ext cx="376066" cy="376066"/>
              </a:xfrm>
              <a:prstGeom prst="ellipse">
                <a:avLst/>
              </a:prstGeom>
              <a:grpFill/>
              <a:ln>
                <a:noFill/>
              </a:ln>
              <a:effectLst>
                <a:outerShdw blurRad="152400" dist="63500" dir="2700000" sx="101000" sy="101000" algn="tl" rotWithShape="0">
                  <a:prstClr val="black">
                    <a:alpha val="21000"/>
                  </a:prst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sym typeface="宋体" panose="02010600030101010101" pitchFamily="2" charset="-122"/>
                </a:endParaRPr>
              </a:p>
            </p:txBody>
          </p:sp>
          <p:sp>
            <p:nvSpPr>
              <p:cNvPr id="27" name="矩形 23"/>
              <p:cNvSpPr>
                <a:spLocks noChangeArrowheads="1"/>
              </p:cNvSpPr>
              <p:nvPr/>
            </p:nvSpPr>
            <p:spPr bwMode="auto">
              <a:xfrm>
                <a:off x="476797" y="812801"/>
                <a:ext cx="167786" cy="567266"/>
              </a:xfrm>
              <a:prstGeom prst="rect">
                <a:avLst/>
              </a:prstGeom>
              <a:grpFill/>
              <a:ln>
                <a:noFill/>
              </a:ln>
              <a:effectLst>
                <a:outerShdw blurRad="152400" dist="63500" dir="2700000" sx="101000" sy="101000" algn="tl" rotWithShape="0">
                  <a:prstClr val="black">
                    <a:alpha val="21000"/>
                  </a:prst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sym typeface="宋体" panose="02010600030101010101" pitchFamily="2" charset="-122"/>
                </a:endParaRPr>
              </a:p>
            </p:txBody>
          </p:sp>
        </p:grpSp>
        <p:sp>
          <p:nvSpPr>
            <p:cNvPr id="20" name="椭圆 26"/>
            <p:cNvSpPr>
              <a:spLocks noChangeAspect="1" noChangeArrowheads="1"/>
            </p:cNvSpPr>
            <p:nvPr/>
          </p:nvSpPr>
          <p:spPr bwMode="auto">
            <a:xfrm>
              <a:off x="535892" y="1071836"/>
              <a:ext cx="252000" cy="252000"/>
            </a:xfrm>
            <a:prstGeom prst="ellipse">
              <a:avLst/>
            </a:prstGeom>
            <a:grpFill/>
            <a:ln>
              <a:noFill/>
            </a:ln>
            <a:effectLst>
              <a:outerShdw blurRad="152400" dist="63500" dir="2700000" sx="101000" sy="101000" algn="tl" rotWithShape="0">
                <a:prstClr val="black">
                  <a:alpha val="21000"/>
                </a:prst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sym typeface="宋体" panose="02010600030101010101" pitchFamily="2" charset="-122"/>
              </a:endParaRPr>
            </a:p>
          </p:txBody>
        </p:sp>
      </p:grpSp>
      <p:sp>
        <p:nvSpPr>
          <p:cNvPr id="28" name="矩形 27"/>
          <p:cNvSpPr/>
          <p:nvPr/>
        </p:nvSpPr>
        <p:spPr>
          <a:xfrm>
            <a:off x="8364648" y="1231193"/>
            <a:ext cx="2213198" cy="369332"/>
          </a:xfrm>
          <a:prstGeom prst="rect">
            <a:avLst/>
          </a:prstGeom>
        </p:spPr>
        <p:txBody>
          <a:bodyPr wrap="square">
            <a:spAutoFit/>
          </a:bodyPr>
          <a:lstStyle/>
          <a:p>
            <a:pPr lvl="0"/>
            <a:r>
              <a:rPr lang="zh-CN" altLang="en-US" dirty="0">
                <a:solidFill>
                  <a:srgbClr val="FFCF37"/>
                </a:solidFill>
                <a:latin typeface="微软雅黑" panose="020B0503020204020204" pitchFamily="34" charset="-122"/>
                <a:ea typeface="微软雅黑" panose="020B0503020204020204" pitchFamily="34" charset="-122"/>
              </a:rPr>
              <a:t>请添加您的内容</a:t>
            </a:r>
          </a:p>
        </p:txBody>
      </p:sp>
      <p:sp>
        <p:nvSpPr>
          <p:cNvPr id="29" name="矩形 28"/>
          <p:cNvSpPr/>
          <p:nvPr/>
        </p:nvSpPr>
        <p:spPr>
          <a:xfrm>
            <a:off x="8357658" y="1557472"/>
            <a:ext cx="2615556" cy="867930"/>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输入文字点击输入文字点击输入文字点击输入</a:t>
            </a:r>
          </a:p>
          <a:p>
            <a:pPr>
              <a:lnSpc>
                <a:spcPct val="120000"/>
              </a:lnSpc>
            </a:pP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0" name="矩形 29"/>
          <p:cNvSpPr/>
          <p:nvPr/>
        </p:nvSpPr>
        <p:spPr>
          <a:xfrm>
            <a:off x="6500283" y="1500322"/>
            <a:ext cx="1185714" cy="523220"/>
          </a:xfrm>
          <a:prstGeom prst="rect">
            <a:avLst/>
          </a:prstGeom>
        </p:spPr>
        <p:txBody>
          <a:bodyPr wrap="square">
            <a:spAutoFit/>
          </a:bodyPr>
          <a:lstStyle/>
          <a:p>
            <a:pPr lvl="0"/>
            <a:r>
              <a:rPr lang="zh-CN" altLang="en-US" sz="2800" dirty="0">
                <a:solidFill>
                  <a:schemeClr val="bg1"/>
                </a:solidFill>
                <a:latin typeface="微软雅黑" panose="020B0503020204020204" pitchFamily="34" charset="-122"/>
                <a:ea typeface="微软雅黑" panose="020B0503020204020204" pitchFamily="34" charset="-122"/>
              </a:rPr>
              <a:t>地产</a:t>
            </a:r>
          </a:p>
        </p:txBody>
      </p:sp>
      <p:sp>
        <p:nvSpPr>
          <p:cNvPr id="31" name="矩形 30"/>
          <p:cNvSpPr/>
          <p:nvPr/>
        </p:nvSpPr>
        <p:spPr>
          <a:xfrm>
            <a:off x="8397762" y="2411692"/>
            <a:ext cx="2213198" cy="369332"/>
          </a:xfrm>
          <a:prstGeom prst="rect">
            <a:avLst/>
          </a:prstGeom>
        </p:spPr>
        <p:txBody>
          <a:bodyPr wrap="square">
            <a:spAutoFit/>
          </a:bodyPr>
          <a:lstStyle/>
          <a:p>
            <a:pPr lvl="0"/>
            <a:r>
              <a:rPr lang="zh-CN" altLang="en-US" dirty="0">
                <a:solidFill>
                  <a:srgbClr val="FFCF37"/>
                </a:solidFill>
                <a:latin typeface="微软雅黑" panose="020B0503020204020204" pitchFamily="34" charset="-122"/>
                <a:ea typeface="微软雅黑" panose="020B0503020204020204" pitchFamily="34" charset="-122"/>
              </a:rPr>
              <a:t>请添加您的内容</a:t>
            </a:r>
          </a:p>
        </p:txBody>
      </p:sp>
      <p:sp>
        <p:nvSpPr>
          <p:cNvPr id="32" name="矩形 31"/>
          <p:cNvSpPr/>
          <p:nvPr/>
        </p:nvSpPr>
        <p:spPr>
          <a:xfrm>
            <a:off x="8390772" y="2737971"/>
            <a:ext cx="2615556" cy="867930"/>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输入文字点击输入文字点击输入文字点击输入</a:t>
            </a:r>
          </a:p>
          <a:p>
            <a:pPr>
              <a:lnSpc>
                <a:spcPct val="120000"/>
              </a:lnSpc>
            </a:pP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3" name="矩形 32"/>
          <p:cNvSpPr/>
          <p:nvPr/>
        </p:nvSpPr>
        <p:spPr>
          <a:xfrm>
            <a:off x="6533397" y="2680821"/>
            <a:ext cx="1185714" cy="523220"/>
          </a:xfrm>
          <a:prstGeom prst="rect">
            <a:avLst/>
          </a:prstGeom>
        </p:spPr>
        <p:txBody>
          <a:bodyPr wrap="square">
            <a:spAutoFit/>
          </a:bodyPr>
          <a:lstStyle/>
          <a:p>
            <a:pPr lvl="0"/>
            <a:r>
              <a:rPr lang="zh-CN" altLang="en-US" sz="2800" dirty="0">
                <a:solidFill>
                  <a:schemeClr val="bg1"/>
                </a:solidFill>
                <a:latin typeface="微软雅黑" panose="020B0503020204020204" pitchFamily="34" charset="-122"/>
                <a:ea typeface="微软雅黑" panose="020B0503020204020204" pitchFamily="34" charset="-122"/>
              </a:rPr>
              <a:t>金融</a:t>
            </a:r>
          </a:p>
        </p:txBody>
      </p:sp>
      <p:sp>
        <p:nvSpPr>
          <p:cNvPr id="34" name="矩形 33"/>
          <p:cNvSpPr/>
          <p:nvPr/>
        </p:nvSpPr>
        <p:spPr>
          <a:xfrm>
            <a:off x="8397762" y="3668745"/>
            <a:ext cx="2213198" cy="369332"/>
          </a:xfrm>
          <a:prstGeom prst="rect">
            <a:avLst/>
          </a:prstGeom>
        </p:spPr>
        <p:txBody>
          <a:bodyPr wrap="square">
            <a:spAutoFit/>
          </a:bodyPr>
          <a:lstStyle/>
          <a:p>
            <a:pPr lvl="0"/>
            <a:r>
              <a:rPr lang="zh-CN" altLang="en-US" dirty="0">
                <a:solidFill>
                  <a:srgbClr val="FFCF37"/>
                </a:solidFill>
                <a:latin typeface="微软雅黑" panose="020B0503020204020204" pitchFamily="34" charset="-122"/>
                <a:ea typeface="微软雅黑" panose="020B0503020204020204" pitchFamily="34" charset="-122"/>
              </a:rPr>
              <a:t>请添加您的内容</a:t>
            </a:r>
          </a:p>
        </p:txBody>
      </p:sp>
      <p:sp>
        <p:nvSpPr>
          <p:cNvPr id="35" name="矩形 34"/>
          <p:cNvSpPr/>
          <p:nvPr/>
        </p:nvSpPr>
        <p:spPr>
          <a:xfrm>
            <a:off x="8390772" y="3995024"/>
            <a:ext cx="2615556" cy="609398"/>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输入文字点击输入文字点击输入文字点击输入</a:t>
            </a:r>
          </a:p>
        </p:txBody>
      </p:sp>
      <p:sp>
        <p:nvSpPr>
          <p:cNvPr id="36" name="矩形 35"/>
          <p:cNvSpPr/>
          <p:nvPr/>
        </p:nvSpPr>
        <p:spPr>
          <a:xfrm>
            <a:off x="6533397" y="3937874"/>
            <a:ext cx="1185714" cy="523220"/>
          </a:xfrm>
          <a:prstGeom prst="rect">
            <a:avLst/>
          </a:prstGeom>
        </p:spPr>
        <p:txBody>
          <a:bodyPr wrap="square">
            <a:spAutoFit/>
          </a:bodyPr>
          <a:lstStyle/>
          <a:p>
            <a:pPr lvl="0"/>
            <a:r>
              <a:rPr lang="zh-CN" altLang="en-US" sz="2800" dirty="0">
                <a:solidFill>
                  <a:schemeClr val="bg1"/>
                </a:solidFill>
                <a:latin typeface="微软雅黑" panose="020B0503020204020204" pitchFamily="34" charset="-122"/>
                <a:ea typeface="微软雅黑" panose="020B0503020204020204" pitchFamily="34" charset="-122"/>
              </a:rPr>
              <a:t>娱乐</a:t>
            </a:r>
          </a:p>
        </p:txBody>
      </p:sp>
      <p:sp>
        <p:nvSpPr>
          <p:cNvPr id="37" name="矩形 36"/>
          <p:cNvSpPr/>
          <p:nvPr/>
        </p:nvSpPr>
        <p:spPr>
          <a:xfrm>
            <a:off x="8416018" y="4892161"/>
            <a:ext cx="2213198" cy="369332"/>
          </a:xfrm>
          <a:prstGeom prst="rect">
            <a:avLst/>
          </a:prstGeom>
        </p:spPr>
        <p:txBody>
          <a:bodyPr wrap="square">
            <a:spAutoFit/>
          </a:bodyPr>
          <a:lstStyle/>
          <a:p>
            <a:pPr lvl="0"/>
            <a:r>
              <a:rPr lang="zh-CN" altLang="en-US" dirty="0">
                <a:solidFill>
                  <a:srgbClr val="FFCF37"/>
                </a:solidFill>
                <a:latin typeface="微软雅黑" panose="020B0503020204020204" pitchFamily="34" charset="-122"/>
                <a:ea typeface="微软雅黑" panose="020B0503020204020204" pitchFamily="34" charset="-122"/>
              </a:rPr>
              <a:t>请添加您的内容</a:t>
            </a:r>
          </a:p>
        </p:txBody>
      </p:sp>
      <p:sp>
        <p:nvSpPr>
          <p:cNvPr id="38" name="矩形 37"/>
          <p:cNvSpPr/>
          <p:nvPr/>
        </p:nvSpPr>
        <p:spPr>
          <a:xfrm>
            <a:off x="8409028" y="5218440"/>
            <a:ext cx="2615556" cy="609398"/>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输入文字点击输入文字点击输入文字点击输入</a:t>
            </a:r>
          </a:p>
        </p:txBody>
      </p:sp>
      <p:sp>
        <p:nvSpPr>
          <p:cNvPr id="39" name="矩形 38"/>
          <p:cNvSpPr/>
          <p:nvPr/>
        </p:nvSpPr>
        <p:spPr>
          <a:xfrm>
            <a:off x="6551653" y="5161290"/>
            <a:ext cx="1185714" cy="523220"/>
          </a:xfrm>
          <a:prstGeom prst="rect">
            <a:avLst/>
          </a:prstGeom>
        </p:spPr>
        <p:txBody>
          <a:bodyPr wrap="square">
            <a:spAutoFit/>
          </a:bodyPr>
          <a:lstStyle/>
          <a:p>
            <a:pPr lvl="0"/>
            <a:r>
              <a:rPr lang="zh-CN" altLang="en-US" sz="2800" dirty="0">
                <a:solidFill>
                  <a:schemeClr val="bg1"/>
                </a:solidFill>
                <a:latin typeface="微软雅黑" panose="020B0503020204020204" pitchFamily="34" charset="-122"/>
                <a:ea typeface="微软雅黑" panose="020B0503020204020204" pitchFamily="34" charset="-122"/>
              </a:rPr>
              <a:t>汽车</a:t>
            </a:r>
          </a:p>
        </p:txBody>
      </p:sp>
      <p:sp>
        <p:nvSpPr>
          <p:cNvPr id="40" name="矩形 39"/>
          <p:cNvSpPr/>
          <p:nvPr/>
        </p:nvSpPr>
        <p:spPr>
          <a:xfrm>
            <a:off x="989628" y="2989703"/>
            <a:ext cx="1832206" cy="400110"/>
          </a:xfrm>
          <a:prstGeom prst="rect">
            <a:avLst/>
          </a:prstGeom>
        </p:spPr>
        <p:txBody>
          <a:bodyPr wrap="square">
            <a:spAutoFit/>
          </a:bodyPr>
          <a:lstStyle/>
          <a:p>
            <a:pPr lvl="0"/>
            <a:r>
              <a:rPr lang="zh-CN" altLang="en-US" sz="2000" dirty="0">
                <a:solidFill>
                  <a:srgbClr val="FFCF37"/>
                </a:solidFill>
                <a:latin typeface="微软雅黑" panose="020B0503020204020204" pitchFamily="34" charset="-122"/>
                <a:ea typeface="微软雅黑" panose="020B0503020204020204" pitchFamily="34" charset="-122"/>
              </a:rPr>
              <a:t>请添加内容</a:t>
            </a:r>
          </a:p>
        </p:txBody>
      </p:sp>
      <p:sp>
        <p:nvSpPr>
          <p:cNvPr id="41" name="矩形 40"/>
          <p:cNvSpPr/>
          <p:nvPr/>
        </p:nvSpPr>
        <p:spPr>
          <a:xfrm>
            <a:off x="910630" y="3446059"/>
            <a:ext cx="1839196" cy="1126462"/>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输入文字点击输入文字点击输入文字点击输入</a:t>
            </a:r>
          </a:p>
          <a:p>
            <a:pPr>
              <a:lnSpc>
                <a:spcPct val="120000"/>
              </a:lnSpc>
            </a:pP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5682666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childTnLst>
                                </p:cTn>
                              </p:par>
                            </p:childTnLst>
                          </p:cTn>
                        </p:par>
                        <p:par>
                          <p:cTn id="9" fill="hold">
                            <p:stCondLst>
                              <p:cond delay="700"/>
                            </p:stCondLst>
                            <p:childTnLst>
                              <p:par>
                                <p:cTn id="10" presetID="14" presetClass="entr" presetSubtype="1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randombar(horizontal)">
                                      <p:cBhvr>
                                        <p:cTn id="12" dur="250"/>
                                        <p:tgtEl>
                                          <p:spTgt spid="41"/>
                                        </p:tgtEl>
                                      </p:cBhvr>
                                    </p:animEffect>
                                  </p:childTnLst>
                                </p:cTn>
                              </p:par>
                            </p:childTnLst>
                          </p:cTn>
                        </p:par>
                        <p:par>
                          <p:cTn id="13" fill="hold">
                            <p:stCondLst>
                              <p:cond delay="950"/>
                            </p:stCondLst>
                            <p:childTnLst>
                              <p:par>
                                <p:cTn id="14" presetID="2" presetClass="entr" presetSubtype="8"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0-#ppt_w/2"/>
                                          </p:val>
                                        </p:tav>
                                        <p:tav tm="100000">
                                          <p:val>
                                            <p:strVal val="#ppt_x"/>
                                          </p:val>
                                        </p:tav>
                                      </p:tavLst>
                                    </p:anim>
                                    <p:anim calcmode="lin" valueType="num">
                                      <p:cBhvr additive="base">
                                        <p:cTn id="17" dur="500" fill="hold"/>
                                        <p:tgtEl>
                                          <p:spTgt spid="18"/>
                                        </p:tgtEl>
                                        <p:attrNameLst>
                                          <p:attrName>ppt_y</p:attrName>
                                        </p:attrNameLst>
                                      </p:cBhvr>
                                      <p:tavLst>
                                        <p:tav tm="0">
                                          <p:val>
                                            <p:strVal val="#ppt_y"/>
                                          </p:val>
                                        </p:tav>
                                        <p:tav tm="100000">
                                          <p:val>
                                            <p:strVal val="#ppt_y"/>
                                          </p:val>
                                        </p:tav>
                                      </p:tavLst>
                                    </p:anim>
                                  </p:childTnLst>
                                </p:cTn>
                              </p:par>
                            </p:childTnLst>
                          </p:cTn>
                        </p:par>
                        <p:par>
                          <p:cTn id="18" fill="hold">
                            <p:stCondLst>
                              <p:cond delay="1450"/>
                            </p:stCondLst>
                            <p:childTnLst>
                              <p:par>
                                <p:cTn id="19" presetID="22" presetClass="entr" presetSubtype="8"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childTnLst>
                          </p:cTn>
                        </p:par>
                        <p:par>
                          <p:cTn id="22" fill="hold">
                            <p:stCondLst>
                              <p:cond delay="1950"/>
                            </p:stCondLst>
                            <p:childTnLst>
                              <p:par>
                                <p:cTn id="23" presetID="23" presetClass="entr" presetSubtype="16" fill="hold" grpId="0" nodeType="afterEffect">
                                  <p:stCondLst>
                                    <p:cond delay="0"/>
                                  </p:stCondLst>
                                  <p:iterate type="lt">
                                    <p:tmPct val="10000"/>
                                  </p:iterate>
                                  <p:childTnLst>
                                    <p:set>
                                      <p:cBhvr>
                                        <p:cTn id="24" dur="1" fill="hold">
                                          <p:stCondLst>
                                            <p:cond delay="0"/>
                                          </p:stCondLst>
                                        </p:cTn>
                                        <p:tgtEl>
                                          <p:spTgt spid="30"/>
                                        </p:tgtEl>
                                        <p:attrNameLst>
                                          <p:attrName>style.visibility</p:attrName>
                                        </p:attrNameLst>
                                      </p:cBhvr>
                                      <p:to>
                                        <p:strVal val="visible"/>
                                      </p:to>
                                    </p:set>
                                    <p:anim calcmode="lin" valueType="num">
                                      <p:cBhvr>
                                        <p:cTn id="25" dur="500" fill="hold"/>
                                        <p:tgtEl>
                                          <p:spTgt spid="30"/>
                                        </p:tgtEl>
                                        <p:attrNameLst>
                                          <p:attrName>ppt_w</p:attrName>
                                        </p:attrNameLst>
                                      </p:cBhvr>
                                      <p:tavLst>
                                        <p:tav tm="0">
                                          <p:val>
                                            <p:fltVal val="0"/>
                                          </p:val>
                                        </p:tav>
                                        <p:tav tm="100000">
                                          <p:val>
                                            <p:strVal val="#ppt_w"/>
                                          </p:val>
                                        </p:tav>
                                      </p:tavLst>
                                    </p:anim>
                                    <p:anim calcmode="lin" valueType="num">
                                      <p:cBhvr>
                                        <p:cTn id="26" dur="500" fill="hold"/>
                                        <p:tgtEl>
                                          <p:spTgt spid="30"/>
                                        </p:tgtEl>
                                        <p:attrNameLst>
                                          <p:attrName>ppt_h</p:attrName>
                                        </p:attrNameLst>
                                      </p:cBhvr>
                                      <p:tavLst>
                                        <p:tav tm="0">
                                          <p:val>
                                            <p:fltVal val="0"/>
                                          </p:val>
                                        </p:tav>
                                        <p:tav tm="100000">
                                          <p:val>
                                            <p:strVal val="#ppt_h"/>
                                          </p:val>
                                        </p:tav>
                                      </p:tavLst>
                                    </p:anim>
                                  </p:childTnLst>
                                </p:cTn>
                              </p:par>
                            </p:childTnLst>
                          </p:cTn>
                        </p:par>
                        <p:par>
                          <p:cTn id="27" fill="hold">
                            <p:stCondLst>
                              <p:cond delay="2500"/>
                            </p:stCondLst>
                            <p:childTnLst>
                              <p:par>
                                <p:cTn id="28" presetID="23" presetClass="entr" presetSubtype="16" fill="hold" grpId="0" nodeType="afterEffect">
                                  <p:stCondLst>
                                    <p:cond delay="0"/>
                                  </p:stCondLst>
                                  <p:iterate type="lt">
                                    <p:tmPct val="10000"/>
                                  </p:iterate>
                                  <p:childTnLst>
                                    <p:set>
                                      <p:cBhvr>
                                        <p:cTn id="29" dur="1" fill="hold">
                                          <p:stCondLst>
                                            <p:cond delay="0"/>
                                          </p:stCondLst>
                                        </p:cTn>
                                        <p:tgtEl>
                                          <p:spTgt spid="28"/>
                                        </p:tgtEl>
                                        <p:attrNameLst>
                                          <p:attrName>style.visibility</p:attrName>
                                        </p:attrNameLst>
                                      </p:cBhvr>
                                      <p:to>
                                        <p:strVal val="visible"/>
                                      </p:to>
                                    </p:set>
                                    <p:anim calcmode="lin" valueType="num">
                                      <p:cBhvr>
                                        <p:cTn id="30" dur="250" fill="hold"/>
                                        <p:tgtEl>
                                          <p:spTgt spid="28"/>
                                        </p:tgtEl>
                                        <p:attrNameLst>
                                          <p:attrName>ppt_w</p:attrName>
                                        </p:attrNameLst>
                                      </p:cBhvr>
                                      <p:tavLst>
                                        <p:tav tm="0">
                                          <p:val>
                                            <p:fltVal val="0"/>
                                          </p:val>
                                        </p:tav>
                                        <p:tav tm="100000">
                                          <p:val>
                                            <p:strVal val="#ppt_w"/>
                                          </p:val>
                                        </p:tav>
                                      </p:tavLst>
                                    </p:anim>
                                    <p:anim calcmode="lin" valueType="num">
                                      <p:cBhvr>
                                        <p:cTn id="31" dur="250" fill="hold"/>
                                        <p:tgtEl>
                                          <p:spTgt spid="28"/>
                                        </p:tgtEl>
                                        <p:attrNameLst>
                                          <p:attrName>ppt_h</p:attrName>
                                        </p:attrNameLst>
                                      </p:cBhvr>
                                      <p:tavLst>
                                        <p:tav tm="0">
                                          <p:val>
                                            <p:fltVal val="0"/>
                                          </p:val>
                                        </p:tav>
                                        <p:tav tm="100000">
                                          <p:val>
                                            <p:strVal val="#ppt_h"/>
                                          </p:val>
                                        </p:tav>
                                      </p:tavLst>
                                    </p:anim>
                                  </p:childTnLst>
                                </p:cTn>
                              </p:par>
                            </p:childTnLst>
                          </p:cTn>
                        </p:par>
                        <p:par>
                          <p:cTn id="32" fill="hold">
                            <p:stCondLst>
                              <p:cond delay="2900"/>
                            </p:stCondLst>
                            <p:childTnLst>
                              <p:par>
                                <p:cTn id="33" presetID="14" presetClass="entr" presetSubtype="1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randombar(horizontal)">
                                      <p:cBhvr>
                                        <p:cTn id="35" dur="250"/>
                                        <p:tgtEl>
                                          <p:spTgt spid="29"/>
                                        </p:tgtEl>
                                      </p:cBhvr>
                                    </p:animEffect>
                                  </p:childTnLst>
                                </p:cTn>
                              </p:par>
                            </p:childTnLst>
                          </p:cTn>
                        </p:par>
                        <p:par>
                          <p:cTn id="36" fill="hold">
                            <p:stCondLst>
                              <p:cond delay="3150"/>
                            </p:stCondLst>
                            <p:childTnLst>
                              <p:par>
                                <p:cTn id="37" presetID="22" presetClass="entr" presetSubtype="8"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left)">
                                      <p:cBhvr>
                                        <p:cTn id="39" dur="500"/>
                                        <p:tgtEl>
                                          <p:spTgt spid="6"/>
                                        </p:tgtEl>
                                      </p:cBhvr>
                                    </p:animEffect>
                                  </p:childTnLst>
                                </p:cTn>
                              </p:par>
                            </p:childTnLst>
                          </p:cTn>
                        </p:par>
                        <p:par>
                          <p:cTn id="40" fill="hold">
                            <p:stCondLst>
                              <p:cond delay="3650"/>
                            </p:stCondLst>
                            <p:childTnLst>
                              <p:par>
                                <p:cTn id="41" presetID="23" presetClass="entr" presetSubtype="16" fill="hold" grpId="0" nodeType="afterEffect" nodePh="1">
                                  <p:stCondLst>
                                    <p:cond delay="0"/>
                                  </p:stCondLst>
                                  <p:endCondLst>
                                    <p:cond evt="begin" delay="0">
                                      <p:tn val="41"/>
                                    </p:cond>
                                  </p:endCondLst>
                                  <p:iterate type="lt">
                                    <p:tmPct val="10000"/>
                                  </p:iterate>
                                  <p:childTnLst>
                                    <p:set>
                                      <p:cBhvr>
                                        <p:cTn id="42" dur="1" fill="hold">
                                          <p:stCondLst>
                                            <p:cond delay="0"/>
                                          </p:stCondLst>
                                        </p:cTn>
                                        <p:tgtEl>
                                          <p:spTgt spid="33"/>
                                        </p:tgtEl>
                                        <p:attrNameLst>
                                          <p:attrName>style.visibility</p:attrName>
                                        </p:attrNameLst>
                                      </p:cBhvr>
                                      <p:to>
                                        <p:strVal val="visible"/>
                                      </p:to>
                                    </p:set>
                                    <p:anim calcmode="lin" valueType="num">
                                      <p:cBhvr>
                                        <p:cTn id="43" dur="500" fill="hold"/>
                                        <p:tgtEl>
                                          <p:spTgt spid="33"/>
                                        </p:tgtEl>
                                        <p:attrNameLst>
                                          <p:attrName>ppt_w</p:attrName>
                                        </p:attrNameLst>
                                      </p:cBhvr>
                                      <p:tavLst>
                                        <p:tav tm="0">
                                          <p:val>
                                            <p:fltVal val="0"/>
                                          </p:val>
                                        </p:tav>
                                        <p:tav tm="100000">
                                          <p:val>
                                            <p:strVal val="#ppt_w"/>
                                          </p:val>
                                        </p:tav>
                                      </p:tavLst>
                                    </p:anim>
                                    <p:anim calcmode="lin" valueType="num">
                                      <p:cBhvr>
                                        <p:cTn id="44" dur="500" fill="hold"/>
                                        <p:tgtEl>
                                          <p:spTgt spid="33"/>
                                        </p:tgtEl>
                                        <p:attrNameLst>
                                          <p:attrName>ppt_h</p:attrName>
                                        </p:attrNameLst>
                                      </p:cBhvr>
                                      <p:tavLst>
                                        <p:tav tm="0">
                                          <p:val>
                                            <p:fltVal val="0"/>
                                          </p:val>
                                        </p:tav>
                                        <p:tav tm="100000">
                                          <p:val>
                                            <p:strVal val="#ppt_h"/>
                                          </p:val>
                                        </p:tav>
                                      </p:tavLst>
                                    </p:anim>
                                  </p:childTnLst>
                                </p:cTn>
                              </p:par>
                            </p:childTnLst>
                          </p:cTn>
                        </p:par>
                        <p:par>
                          <p:cTn id="45" fill="hold">
                            <p:stCondLst>
                              <p:cond delay="4150"/>
                            </p:stCondLst>
                            <p:childTnLst>
                              <p:par>
                                <p:cTn id="46" presetID="23" presetClass="entr" presetSubtype="16" fill="hold" grpId="0" nodeType="afterEffect">
                                  <p:stCondLst>
                                    <p:cond delay="0"/>
                                  </p:stCondLst>
                                  <p:iterate type="lt">
                                    <p:tmPct val="10000"/>
                                  </p:iterate>
                                  <p:childTnLst>
                                    <p:set>
                                      <p:cBhvr>
                                        <p:cTn id="47" dur="1" fill="hold">
                                          <p:stCondLst>
                                            <p:cond delay="0"/>
                                          </p:stCondLst>
                                        </p:cTn>
                                        <p:tgtEl>
                                          <p:spTgt spid="31"/>
                                        </p:tgtEl>
                                        <p:attrNameLst>
                                          <p:attrName>style.visibility</p:attrName>
                                        </p:attrNameLst>
                                      </p:cBhvr>
                                      <p:to>
                                        <p:strVal val="visible"/>
                                      </p:to>
                                    </p:set>
                                    <p:anim calcmode="lin" valueType="num">
                                      <p:cBhvr>
                                        <p:cTn id="48" dur="250" fill="hold"/>
                                        <p:tgtEl>
                                          <p:spTgt spid="31"/>
                                        </p:tgtEl>
                                        <p:attrNameLst>
                                          <p:attrName>ppt_w</p:attrName>
                                        </p:attrNameLst>
                                      </p:cBhvr>
                                      <p:tavLst>
                                        <p:tav tm="0">
                                          <p:val>
                                            <p:fltVal val="0"/>
                                          </p:val>
                                        </p:tav>
                                        <p:tav tm="100000">
                                          <p:val>
                                            <p:strVal val="#ppt_w"/>
                                          </p:val>
                                        </p:tav>
                                      </p:tavLst>
                                    </p:anim>
                                    <p:anim calcmode="lin" valueType="num">
                                      <p:cBhvr>
                                        <p:cTn id="49" dur="250" fill="hold"/>
                                        <p:tgtEl>
                                          <p:spTgt spid="31"/>
                                        </p:tgtEl>
                                        <p:attrNameLst>
                                          <p:attrName>ppt_h</p:attrName>
                                        </p:attrNameLst>
                                      </p:cBhvr>
                                      <p:tavLst>
                                        <p:tav tm="0">
                                          <p:val>
                                            <p:fltVal val="0"/>
                                          </p:val>
                                        </p:tav>
                                        <p:tav tm="100000">
                                          <p:val>
                                            <p:strVal val="#ppt_h"/>
                                          </p:val>
                                        </p:tav>
                                      </p:tavLst>
                                    </p:anim>
                                  </p:childTnLst>
                                </p:cTn>
                              </p:par>
                            </p:childTnLst>
                          </p:cTn>
                        </p:par>
                        <p:par>
                          <p:cTn id="50" fill="hold">
                            <p:stCondLst>
                              <p:cond delay="4550"/>
                            </p:stCondLst>
                            <p:childTnLst>
                              <p:par>
                                <p:cTn id="51" presetID="14" presetClass="entr" presetSubtype="10" fill="hold" grpId="0"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randombar(horizontal)">
                                      <p:cBhvr>
                                        <p:cTn id="53" dur="250"/>
                                        <p:tgtEl>
                                          <p:spTgt spid="32"/>
                                        </p:tgtEl>
                                      </p:cBhvr>
                                    </p:animEffect>
                                  </p:childTnLst>
                                </p:cTn>
                              </p:par>
                            </p:childTnLst>
                          </p:cTn>
                        </p:par>
                        <p:par>
                          <p:cTn id="54" fill="hold">
                            <p:stCondLst>
                              <p:cond delay="4800"/>
                            </p:stCondLst>
                            <p:childTnLst>
                              <p:par>
                                <p:cTn id="55" presetID="22" presetClass="entr" presetSubtype="8"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par>
                          <p:cTn id="58" fill="hold">
                            <p:stCondLst>
                              <p:cond delay="5300"/>
                            </p:stCondLst>
                            <p:childTnLst>
                              <p:par>
                                <p:cTn id="59" presetID="23" presetClass="entr" presetSubtype="16" fill="hold" grpId="0" nodeType="afterEffect">
                                  <p:stCondLst>
                                    <p:cond delay="0"/>
                                  </p:stCondLst>
                                  <p:iterate type="lt">
                                    <p:tmPct val="10000"/>
                                  </p:iterate>
                                  <p:childTnLst>
                                    <p:set>
                                      <p:cBhvr>
                                        <p:cTn id="60" dur="1" fill="hold">
                                          <p:stCondLst>
                                            <p:cond delay="0"/>
                                          </p:stCondLst>
                                        </p:cTn>
                                        <p:tgtEl>
                                          <p:spTgt spid="36"/>
                                        </p:tgtEl>
                                        <p:attrNameLst>
                                          <p:attrName>style.visibility</p:attrName>
                                        </p:attrNameLst>
                                      </p:cBhvr>
                                      <p:to>
                                        <p:strVal val="visible"/>
                                      </p:to>
                                    </p:set>
                                    <p:anim calcmode="lin" valueType="num">
                                      <p:cBhvr>
                                        <p:cTn id="61" dur="500" fill="hold"/>
                                        <p:tgtEl>
                                          <p:spTgt spid="36"/>
                                        </p:tgtEl>
                                        <p:attrNameLst>
                                          <p:attrName>ppt_w</p:attrName>
                                        </p:attrNameLst>
                                      </p:cBhvr>
                                      <p:tavLst>
                                        <p:tav tm="0">
                                          <p:val>
                                            <p:fltVal val="0"/>
                                          </p:val>
                                        </p:tav>
                                        <p:tav tm="100000">
                                          <p:val>
                                            <p:strVal val="#ppt_w"/>
                                          </p:val>
                                        </p:tav>
                                      </p:tavLst>
                                    </p:anim>
                                    <p:anim calcmode="lin" valueType="num">
                                      <p:cBhvr>
                                        <p:cTn id="62" dur="500" fill="hold"/>
                                        <p:tgtEl>
                                          <p:spTgt spid="36"/>
                                        </p:tgtEl>
                                        <p:attrNameLst>
                                          <p:attrName>ppt_h</p:attrName>
                                        </p:attrNameLst>
                                      </p:cBhvr>
                                      <p:tavLst>
                                        <p:tav tm="0">
                                          <p:val>
                                            <p:fltVal val="0"/>
                                          </p:val>
                                        </p:tav>
                                        <p:tav tm="100000">
                                          <p:val>
                                            <p:strVal val="#ppt_h"/>
                                          </p:val>
                                        </p:tav>
                                      </p:tavLst>
                                    </p:anim>
                                  </p:childTnLst>
                                </p:cTn>
                              </p:par>
                            </p:childTnLst>
                          </p:cTn>
                        </p:par>
                        <p:par>
                          <p:cTn id="63" fill="hold">
                            <p:stCondLst>
                              <p:cond delay="5850"/>
                            </p:stCondLst>
                            <p:childTnLst>
                              <p:par>
                                <p:cTn id="64" presetID="23" presetClass="entr" presetSubtype="16" fill="hold" grpId="0" nodeType="afterEffect">
                                  <p:stCondLst>
                                    <p:cond delay="0"/>
                                  </p:stCondLst>
                                  <p:iterate type="lt">
                                    <p:tmPct val="10000"/>
                                  </p:iterate>
                                  <p:childTnLst>
                                    <p:set>
                                      <p:cBhvr>
                                        <p:cTn id="65" dur="1" fill="hold">
                                          <p:stCondLst>
                                            <p:cond delay="0"/>
                                          </p:stCondLst>
                                        </p:cTn>
                                        <p:tgtEl>
                                          <p:spTgt spid="34"/>
                                        </p:tgtEl>
                                        <p:attrNameLst>
                                          <p:attrName>style.visibility</p:attrName>
                                        </p:attrNameLst>
                                      </p:cBhvr>
                                      <p:to>
                                        <p:strVal val="visible"/>
                                      </p:to>
                                    </p:set>
                                    <p:anim calcmode="lin" valueType="num">
                                      <p:cBhvr>
                                        <p:cTn id="66" dur="250" fill="hold"/>
                                        <p:tgtEl>
                                          <p:spTgt spid="34"/>
                                        </p:tgtEl>
                                        <p:attrNameLst>
                                          <p:attrName>ppt_w</p:attrName>
                                        </p:attrNameLst>
                                      </p:cBhvr>
                                      <p:tavLst>
                                        <p:tav tm="0">
                                          <p:val>
                                            <p:fltVal val="0"/>
                                          </p:val>
                                        </p:tav>
                                        <p:tav tm="100000">
                                          <p:val>
                                            <p:strVal val="#ppt_w"/>
                                          </p:val>
                                        </p:tav>
                                      </p:tavLst>
                                    </p:anim>
                                    <p:anim calcmode="lin" valueType="num">
                                      <p:cBhvr>
                                        <p:cTn id="67" dur="250" fill="hold"/>
                                        <p:tgtEl>
                                          <p:spTgt spid="34"/>
                                        </p:tgtEl>
                                        <p:attrNameLst>
                                          <p:attrName>ppt_h</p:attrName>
                                        </p:attrNameLst>
                                      </p:cBhvr>
                                      <p:tavLst>
                                        <p:tav tm="0">
                                          <p:val>
                                            <p:fltVal val="0"/>
                                          </p:val>
                                        </p:tav>
                                        <p:tav tm="100000">
                                          <p:val>
                                            <p:strVal val="#ppt_h"/>
                                          </p:val>
                                        </p:tav>
                                      </p:tavLst>
                                    </p:anim>
                                  </p:childTnLst>
                                </p:cTn>
                              </p:par>
                            </p:childTnLst>
                          </p:cTn>
                        </p:par>
                        <p:par>
                          <p:cTn id="68" fill="hold">
                            <p:stCondLst>
                              <p:cond delay="6250"/>
                            </p:stCondLst>
                            <p:childTnLst>
                              <p:par>
                                <p:cTn id="69" presetID="14" presetClass="entr" presetSubtype="10" fill="hold" grpId="0" nodeType="after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randombar(horizontal)">
                                      <p:cBhvr>
                                        <p:cTn id="71" dur="250"/>
                                        <p:tgtEl>
                                          <p:spTgt spid="35"/>
                                        </p:tgtEl>
                                      </p:cBhvr>
                                    </p:animEffect>
                                  </p:childTnLst>
                                </p:cTn>
                              </p:par>
                            </p:childTnLst>
                          </p:cTn>
                        </p:par>
                        <p:par>
                          <p:cTn id="72" fill="hold">
                            <p:stCondLst>
                              <p:cond delay="6500"/>
                            </p:stCondLst>
                            <p:childTnLst>
                              <p:par>
                                <p:cTn id="73" presetID="22" presetClass="entr" presetSubtype="8" fill="hold"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500"/>
                                        <p:tgtEl>
                                          <p:spTgt spid="12"/>
                                        </p:tgtEl>
                                      </p:cBhvr>
                                    </p:animEffect>
                                  </p:childTnLst>
                                </p:cTn>
                              </p:par>
                            </p:childTnLst>
                          </p:cTn>
                        </p:par>
                        <p:par>
                          <p:cTn id="76" fill="hold">
                            <p:stCondLst>
                              <p:cond delay="7000"/>
                            </p:stCondLst>
                            <p:childTnLst>
                              <p:par>
                                <p:cTn id="77" presetID="23" presetClass="entr" presetSubtype="16" fill="hold" grpId="0" nodeType="afterEffect">
                                  <p:stCondLst>
                                    <p:cond delay="0"/>
                                  </p:stCondLst>
                                  <p:iterate type="lt">
                                    <p:tmPct val="10000"/>
                                  </p:iterate>
                                  <p:childTnLst>
                                    <p:set>
                                      <p:cBhvr>
                                        <p:cTn id="78" dur="1" fill="hold">
                                          <p:stCondLst>
                                            <p:cond delay="0"/>
                                          </p:stCondLst>
                                        </p:cTn>
                                        <p:tgtEl>
                                          <p:spTgt spid="39"/>
                                        </p:tgtEl>
                                        <p:attrNameLst>
                                          <p:attrName>style.visibility</p:attrName>
                                        </p:attrNameLst>
                                      </p:cBhvr>
                                      <p:to>
                                        <p:strVal val="visible"/>
                                      </p:to>
                                    </p:set>
                                    <p:anim calcmode="lin" valueType="num">
                                      <p:cBhvr>
                                        <p:cTn id="79" dur="500" fill="hold"/>
                                        <p:tgtEl>
                                          <p:spTgt spid="39"/>
                                        </p:tgtEl>
                                        <p:attrNameLst>
                                          <p:attrName>ppt_w</p:attrName>
                                        </p:attrNameLst>
                                      </p:cBhvr>
                                      <p:tavLst>
                                        <p:tav tm="0">
                                          <p:val>
                                            <p:fltVal val="0"/>
                                          </p:val>
                                        </p:tav>
                                        <p:tav tm="100000">
                                          <p:val>
                                            <p:strVal val="#ppt_w"/>
                                          </p:val>
                                        </p:tav>
                                      </p:tavLst>
                                    </p:anim>
                                    <p:anim calcmode="lin" valueType="num">
                                      <p:cBhvr>
                                        <p:cTn id="80" dur="500" fill="hold"/>
                                        <p:tgtEl>
                                          <p:spTgt spid="39"/>
                                        </p:tgtEl>
                                        <p:attrNameLst>
                                          <p:attrName>ppt_h</p:attrName>
                                        </p:attrNameLst>
                                      </p:cBhvr>
                                      <p:tavLst>
                                        <p:tav tm="0">
                                          <p:val>
                                            <p:fltVal val="0"/>
                                          </p:val>
                                        </p:tav>
                                        <p:tav tm="100000">
                                          <p:val>
                                            <p:strVal val="#ppt_h"/>
                                          </p:val>
                                        </p:tav>
                                      </p:tavLst>
                                    </p:anim>
                                  </p:childTnLst>
                                </p:cTn>
                              </p:par>
                            </p:childTnLst>
                          </p:cTn>
                        </p:par>
                        <p:par>
                          <p:cTn id="81" fill="hold">
                            <p:stCondLst>
                              <p:cond delay="7550"/>
                            </p:stCondLst>
                            <p:childTnLst>
                              <p:par>
                                <p:cTn id="82" presetID="23" presetClass="entr" presetSubtype="16" fill="hold" grpId="0" nodeType="afterEffect">
                                  <p:stCondLst>
                                    <p:cond delay="0"/>
                                  </p:stCondLst>
                                  <p:iterate type="lt">
                                    <p:tmPct val="10000"/>
                                  </p:iterate>
                                  <p:childTnLst>
                                    <p:set>
                                      <p:cBhvr>
                                        <p:cTn id="83" dur="1" fill="hold">
                                          <p:stCondLst>
                                            <p:cond delay="0"/>
                                          </p:stCondLst>
                                        </p:cTn>
                                        <p:tgtEl>
                                          <p:spTgt spid="37"/>
                                        </p:tgtEl>
                                        <p:attrNameLst>
                                          <p:attrName>style.visibility</p:attrName>
                                        </p:attrNameLst>
                                      </p:cBhvr>
                                      <p:to>
                                        <p:strVal val="visible"/>
                                      </p:to>
                                    </p:set>
                                    <p:anim calcmode="lin" valueType="num">
                                      <p:cBhvr>
                                        <p:cTn id="84" dur="250" fill="hold"/>
                                        <p:tgtEl>
                                          <p:spTgt spid="37"/>
                                        </p:tgtEl>
                                        <p:attrNameLst>
                                          <p:attrName>ppt_w</p:attrName>
                                        </p:attrNameLst>
                                      </p:cBhvr>
                                      <p:tavLst>
                                        <p:tav tm="0">
                                          <p:val>
                                            <p:fltVal val="0"/>
                                          </p:val>
                                        </p:tav>
                                        <p:tav tm="100000">
                                          <p:val>
                                            <p:strVal val="#ppt_w"/>
                                          </p:val>
                                        </p:tav>
                                      </p:tavLst>
                                    </p:anim>
                                    <p:anim calcmode="lin" valueType="num">
                                      <p:cBhvr>
                                        <p:cTn id="85" dur="250" fill="hold"/>
                                        <p:tgtEl>
                                          <p:spTgt spid="37"/>
                                        </p:tgtEl>
                                        <p:attrNameLst>
                                          <p:attrName>ppt_h</p:attrName>
                                        </p:attrNameLst>
                                      </p:cBhvr>
                                      <p:tavLst>
                                        <p:tav tm="0">
                                          <p:val>
                                            <p:fltVal val="0"/>
                                          </p:val>
                                        </p:tav>
                                        <p:tav tm="100000">
                                          <p:val>
                                            <p:strVal val="#ppt_h"/>
                                          </p:val>
                                        </p:tav>
                                      </p:tavLst>
                                    </p:anim>
                                  </p:childTnLst>
                                </p:cTn>
                              </p:par>
                            </p:childTnLst>
                          </p:cTn>
                        </p:par>
                        <p:par>
                          <p:cTn id="86" fill="hold">
                            <p:stCondLst>
                              <p:cond delay="7950"/>
                            </p:stCondLst>
                            <p:childTnLst>
                              <p:par>
                                <p:cTn id="87" presetID="14" presetClass="entr" presetSubtype="10" fill="hold" grpId="0" nodeType="after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randombar(horizontal)">
                                      <p:cBhvr>
                                        <p:cTn id="89"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6000" y="542925"/>
            <a:ext cx="11520000" cy="177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27965" y="56515"/>
            <a:ext cx="1308100" cy="400110"/>
          </a:xfrm>
          <a:prstGeom prst="rect">
            <a:avLst/>
          </a:prstGeom>
          <a:solidFill>
            <a:srgbClr val="FFC000"/>
          </a:solidFill>
        </p:spPr>
        <p:txBody>
          <a:bodyPr wrap="square" rtlCol="0" anchor="t">
            <a:spAutoFit/>
          </a:bodyPr>
          <a:lstStyle/>
          <a:p>
            <a:pPr algn="ctr"/>
            <a:r>
              <a:rPr lang="zh-CN" altLang="en-US" sz="2000" b="1" dirty="0">
                <a:solidFill>
                  <a:schemeClr val="bg1"/>
                </a:solidFill>
                <a:latin typeface="微软雅黑" panose="020B0503020204020204" charset="-122"/>
                <a:ea typeface="微软雅黑" panose="020B0503020204020204" charset="-122"/>
                <a:sym typeface="宋体" panose="02010600030101010101" pitchFamily="2" charset="-122"/>
              </a:rPr>
              <a:t>标题</a:t>
            </a:r>
          </a:p>
        </p:txBody>
      </p:sp>
      <p:sp>
        <p:nvSpPr>
          <p:cNvPr id="6" name="矩形 10"/>
          <p:cNvSpPr>
            <a:spLocks noChangeArrowheads="1"/>
          </p:cNvSpPr>
          <p:nvPr/>
        </p:nvSpPr>
        <p:spPr bwMode="auto">
          <a:xfrm>
            <a:off x="8952060" y="1589559"/>
            <a:ext cx="2471738" cy="2165350"/>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txBody>
          <a:bodyPr anchor="ctr"/>
          <a:lstStyle/>
          <a:p>
            <a:pPr algn="ctr"/>
            <a:endParaRPr lang="zh-CN" altLang="en-US">
              <a:solidFill>
                <a:srgbClr val="FFFFFF"/>
              </a:solidFill>
              <a:latin typeface="宋体" panose="02010600030101010101" pitchFamily="2" charset="-122"/>
              <a:sym typeface="宋体" panose="02010600030101010101" pitchFamily="2" charset="-122"/>
            </a:endParaRPr>
          </a:p>
        </p:txBody>
      </p:sp>
      <p:sp>
        <p:nvSpPr>
          <p:cNvPr id="7" name="矩形 11"/>
          <p:cNvSpPr>
            <a:spLocks noChangeArrowheads="1"/>
          </p:cNvSpPr>
          <p:nvPr/>
        </p:nvSpPr>
        <p:spPr bwMode="auto">
          <a:xfrm>
            <a:off x="6958160" y="3878734"/>
            <a:ext cx="1858963" cy="216693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latin typeface="宋体" panose="02010600030101010101" pitchFamily="2" charset="-122"/>
              <a:sym typeface="宋体" panose="02010600030101010101" pitchFamily="2" charset="-122"/>
            </a:endParaRPr>
          </a:p>
        </p:txBody>
      </p:sp>
      <p:sp>
        <p:nvSpPr>
          <p:cNvPr id="8" name="矩形 12"/>
          <p:cNvSpPr>
            <a:spLocks noChangeArrowheads="1"/>
          </p:cNvSpPr>
          <p:nvPr/>
        </p:nvSpPr>
        <p:spPr bwMode="auto">
          <a:xfrm>
            <a:off x="8952060" y="3878734"/>
            <a:ext cx="2471738" cy="2166937"/>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txBody>
          <a:bodyPr anchor="ctr"/>
          <a:lstStyle/>
          <a:p>
            <a:pPr algn="ctr"/>
            <a:endParaRPr lang="zh-CN" altLang="en-US">
              <a:solidFill>
                <a:srgbClr val="FFFFFF"/>
              </a:solidFill>
              <a:latin typeface="宋体" panose="02010600030101010101" pitchFamily="2" charset="-122"/>
              <a:sym typeface="宋体" panose="02010600030101010101" pitchFamily="2" charset="-122"/>
            </a:endParaRPr>
          </a:p>
        </p:txBody>
      </p:sp>
      <p:sp>
        <p:nvSpPr>
          <p:cNvPr id="9" name="矩形 17"/>
          <p:cNvSpPr>
            <a:spLocks noChangeArrowheads="1"/>
          </p:cNvSpPr>
          <p:nvPr/>
        </p:nvSpPr>
        <p:spPr bwMode="auto">
          <a:xfrm>
            <a:off x="2376041" y="1484784"/>
            <a:ext cx="4165600" cy="982662"/>
          </a:xfrm>
          <a:prstGeom prst="rect">
            <a:avLst/>
          </a:prstGeom>
          <a:solidFill>
            <a:schemeClr val="tx1">
              <a:lumMod val="75000"/>
              <a:lumOff val="2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sym typeface="宋体" panose="02010600030101010101" pitchFamily="2" charset="-122"/>
            </a:endParaRPr>
          </a:p>
        </p:txBody>
      </p:sp>
      <p:sp>
        <p:nvSpPr>
          <p:cNvPr id="10" name="矩形 18"/>
          <p:cNvSpPr>
            <a:spLocks noChangeArrowheads="1"/>
          </p:cNvSpPr>
          <p:nvPr/>
        </p:nvSpPr>
        <p:spPr bwMode="auto">
          <a:xfrm>
            <a:off x="2383978" y="2707159"/>
            <a:ext cx="4165600" cy="982662"/>
          </a:xfrm>
          <a:prstGeom prst="rect">
            <a:avLst/>
          </a:prstGeom>
          <a:solidFill>
            <a:srgbClr val="F2B8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sym typeface="宋体" panose="02010600030101010101" pitchFamily="2" charset="-122"/>
            </a:endParaRPr>
          </a:p>
        </p:txBody>
      </p:sp>
      <p:sp>
        <p:nvSpPr>
          <p:cNvPr id="11" name="矩形 19"/>
          <p:cNvSpPr>
            <a:spLocks noChangeArrowheads="1"/>
          </p:cNvSpPr>
          <p:nvPr/>
        </p:nvSpPr>
        <p:spPr bwMode="auto">
          <a:xfrm>
            <a:off x="2383978" y="3929534"/>
            <a:ext cx="4165600" cy="982662"/>
          </a:xfrm>
          <a:prstGeom prst="rect">
            <a:avLst/>
          </a:prstGeom>
          <a:solidFill>
            <a:schemeClr val="tx1">
              <a:lumMod val="75000"/>
              <a:lumOff val="2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sym typeface="宋体" panose="02010600030101010101" pitchFamily="2" charset="-122"/>
            </a:endParaRPr>
          </a:p>
        </p:txBody>
      </p:sp>
      <p:sp>
        <p:nvSpPr>
          <p:cNvPr id="12" name="矩形 20"/>
          <p:cNvSpPr>
            <a:spLocks noChangeArrowheads="1"/>
          </p:cNvSpPr>
          <p:nvPr/>
        </p:nvSpPr>
        <p:spPr bwMode="auto">
          <a:xfrm>
            <a:off x="2383978" y="5150321"/>
            <a:ext cx="4165600" cy="982663"/>
          </a:xfrm>
          <a:prstGeom prst="rect">
            <a:avLst/>
          </a:prstGeom>
          <a:solidFill>
            <a:srgbClr val="F2B8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sym typeface="宋体" panose="02010600030101010101" pitchFamily="2" charset="-122"/>
            </a:endParaRPr>
          </a:p>
        </p:txBody>
      </p:sp>
      <p:grpSp>
        <p:nvGrpSpPr>
          <p:cNvPr id="13" name="组合 12"/>
          <p:cNvGrpSpPr/>
          <p:nvPr/>
        </p:nvGrpSpPr>
        <p:grpSpPr>
          <a:xfrm>
            <a:off x="1121916" y="2707159"/>
            <a:ext cx="982662" cy="982662"/>
            <a:chOff x="6129338" y="2732088"/>
            <a:chExt cx="982662" cy="982662"/>
          </a:xfrm>
          <a:solidFill>
            <a:srgbClr val="F2B800"/>
          </a:solidFill>
        </p:grpSpPr>
        <p:sp>
          <p:nvSpPr>
            <p:cNvPr id="14" name="矩形 14"/>
            <p:cNvSpPr>
              <a:spLocks noChangeArrowheads="1"/>
            </p:cNvSpPr>
            <p:nvPr/>
          </p:nvSpPr>
          <p:spPr bwMode="auto">
            <a:xfrm>
              <a:off x="6129338" y="2732088"/>
              <a:ext cx="982662" cy="982662"/>
            </a:xfrm>
            <a:prstGeom prst="teardrop">
              <a:avLst/>
            </a:prstGeom>
            <a:grpFill/>
            <a:ln>
              <a:noFill/>
            </a:ln>
          </p:spPr>
          <p:txBody>
            <a:bodyPr anchor="ctr"/>
            <a:lstStyle/>
            <a:p>
              <a:pPr algn="ctr"/>
              <a:endParaRPr lang="zh-CN" altLang="en-US">
                <a:solidFill>
                  <a:srgbClr val="FFFFFF"/>
                </a:solidFill>
                <a:latin typeface="宋体" panose="02010600030101010101" pitchFamily="2" charset="-122"/>
                <a:sym typeface="宋体" panose="02010600030101010101" pitchFamily="2" charset="-122"/>
              </a:endParaRPr>
            </a:p>
          </p:txBody>
        </p:sp>
        <p:pic>
          <p:nvPicPr>
            <p:cNvPr id="15" name="图片 2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8725" y="2901950"/>
              <a:ext cx="623888" cy="623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16" name="组合 15"/>
          <p:cNvGrpSpPr/>
          <p:nvPr/>
        </p:nvGrpSpPr>
        <p:grpSpPr>
          <a:xfrm>
            <a:off x="1121916" y="3929534"/>
            <a:ext cx="982662" cy="982662"/>
            <a:chOff x="6129338" y="3954463"/>
            <a:chExt cx="982662" cy="982662"/>
          </a:xfrm>
          <a:solidFill>
            <a:srgbClr val="0070C0"/>
          </a:solidFill>
        </p:grpSpPr>
        <p:sp>
          <p:nvSpPr>
            <p:cNvPr id="17" name="矩形 15"/>
            <p:cNvSpPr>
              <a:spLocks noChangeArrowheads="1"/>
            </p:cNvSpPr>
            <p:nvPr/>
          </p:nvSpPr>
          <p:spPr bwMode="auto">
            <a:xfrm>
              <a:off x="6129338" y="3954463"/>
              <a:ext cx="982662" cy="982662"/>
            </a:xfrm>
            <a:prstGeom prst="teardrop">
              <a:avLst/>
            </a:prstGeom>
            <a:solidFill>
              <a:schemeClr val="tx1">
                <a:lumMod val="75000"/>
                <a:lumOff val="25000"/>
              </a:schemeClr>
            </a:solidFill>
            <a:ln>
              <a:noFill/>
            </a:ln>
          </p:spPr>
          <p:txBody>
            <a:bodyPr anchor="ctr"/>
            <a:lstStyle/>
            <a:p>
              <a:pPr algn="ctr"/>
              <a:endParaRPr lang="zh-CN" altLang="en-US">
                <a:solidFill>
                  <a:srgbClr val="FFFFFF"/>
                </a:solidFill>
                <a:latin typeface="宋体" panose="02010600030101010101" pitchFamily="2" charset="-122"/>
                <a:sym typeface="宋体" panose="02010600030101010101" pitchFamily="2" charset="-122"/>
              </a:endParaRPr>
            </a:p>
          </p:txBody>
        </p:sp>
        <p:pic>
          <p:nvPicPr>
            <p:cNvPr id="18" name="图片 2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6188" y="4194175"/>
              <a:ext cx="587375" cy="4222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19" name="组合 18"/>
          <p:cNvGrpSpPr/>
          <p:nvPr/>
        </p:nvGrpSpPr>
        <p:grpSpPr>
          <a:xfrm>
            <a:off x="1121916" y="5150321"/>
            <a:ext cx="982662" cy="982663"/>
            <a:chOff x="6129338" y="5175250"/>
            <a:chExt cx="982662" cy="982663"/>
          </a:xfrm>
          <a:solidFill>
            <a:srgbClr val="F2B800"/>
          </a:solidFill>
        </p:grpSpPr>
        <p:sp>
          <p:nvSpPr>
            <p:cNvPr id="20" name="矩形 16"/>
            <p:cNvSpPr>
              <a:spLocks noChangeArrowheads="1"/>
            </p:cNvSpPr>
            <p:nvPr/>
          </p:nvSpPr>
          <p:spPr bwMode="auto">
            <a:xfrm>
              <a:off x="6129338" y="5175250"/>
              <a:ext cx="982662" cy="982663"/>
            </a:xfrm>
            <a:prstGeom prst="teardrop">
              <a:avLst/>
            </a:prstGeom>
            <a:grpFill/>
            <a:ln>
              <a:noFill/>
            </a:ln>
          </p:spPr>
          <p:txBody>
            <a:bodyPr anchor="ctr"/>
            <a:lstStyle/>
            <a:p>
              <a:pPr algn="ctr"/>
              <a:endParaRPr lang="zh-CN" altLang="en-US">
                <a:solidFill>
                  <a:srgbClr val="FFFFFF"/>
                </a:solidFill>
                <a:latin typeface="宋体" panose="02010600030101010101" pitchFamily="2" charset="-122"/>
                <a:sym typeface="宋体" panose="02010600030101010101" pitchFamily="2" charset="-122"/>
              </a:endParaRPr>
            </a:p>
          </p:txBody>
        </p:sp>
        <p:pic>
          <p:nvPicPr>
            <p:cNvPr id="21" name="图片 2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97625" y="5416550"/>
              <a:ext cx="511175" cy="500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22" name="矩形 21"/>
          <p:cNvSpPr/>
          <p:nvPr/>
        </p:nvSpPr>
        <p:spPr>
          <a:xfrm>
            <a:off x="2518494" y="1556792"/>
            <a:ext cx="2213198" cy="400110"/>
          </a:xfrm>
          <a:prstGeom prst="rect">
            <a:avLst/>
          </a:prstGeom>
        </p:spPr>
        <p:txBody>
          <a:bodyPr wrap="square">
            <a:spAutoFit/>
          </a:bodyPr>
          <a:lstStyle/>
          <a:p>
            <a:pPr lvl="0"/>
            <a:r>
              <a:rPr lang="zh-CN" altLang="en-US" sz="2000" dirty="0">
                <a:solidFill>
                  <a:schemeClr val="bg1"/>
                </a:solidFill>
                <a:latin typeface="微软雅黑" panose="020B0503020204020204" pitchFamily="34" charset="-122"/>
                <a:ea typeface="微软雅黑" panose="020B0503020204020204" pitchFamily="34" charset="-122"/>
              </a:rPr>
              <a:t>标题</a:t>
            </a:r>
          </a:p>
        </p:txBody>
      </p:sp>
      <p:sp>
        <p:nvSpPr>
          <p:cNvPr id="23" name="矩形 22"/>
          <p:cNvSpPr/>
          <p:nvPr/>
        </p:nvSpPr>
        <p:spPr>
          <a:xfrm>
            <a:off x="2548184" y="1843683"/>
            <a:ext cx="3828878" cy="609398"/>
          </a:xfrm>
          <a:prstGeom prst="rect">
            <a:avLst/>
          </a:prstGeom>
        </p:spPr>
        <p:txBody>
          <a:bodyPr wrap="square">
            <a:spAutoFit/>
          </a:bodyPr>
          <a:lstStyle/>
          <a:p>
            <a:pPr fontAlgn="t">
              <a:lnSpc>
                <a:spcPct val="120000"/>
              </a:lnSpc>
            </a:pPr>
            <a:r>
              <a:rPr lang="zh-CN" altLang="en-US" sz="1400" dirty="0">
                <a:solidFill>
                  <a:schemeClr val="bg1"/>
                </a:solidFill>
                <a:latin typeface="微软雅黑" panose="020B0503020204020204" charset="-122"/>
                <a:ea typeface="微软雅黑" panose="020B0503020204020204" charset="-122"/>
                <a:sym typeface="+mn-ea"/>
              </a:rPr>
              <a:t>文字是很有艺术性的文字是很有艺术性的</a:t>
            </a:r>
            <a:endParaRPr lang="en-US" altLang="zh-CN" sz="1400" dirty="0">
              <a:solidFill>
                <a:schemeClr val="bg1"/>
              </a:solidFill>
              <a:latin typeface="微软雅黑" panose="020B0503020204020204" charset="-122"/>
              <a:ea typeface="微软雅黑" panose="020B0503020204020204" charset="-122"/>
              <a:sym typeface="+mn-ea"/>
            </a:endParaRPr>
          </a:p>
          <a:p>
            <a:pPr lvl="0" fontAlgn="t">
              <a:lnSpc>
                <a:spcPct val="120000"/>
              </a:lnSpc>
            </a:pPr>
            <a:endParaRPr lang="en-US" altLang="zh-CN" sz="1400" dirty="0">
              <a:solidFill>
                <a:schemeClr val="bg1"/>
              </a:solidFill>
              <a:latin typeface="微软雅黑" panose="020B0503020204020204" charset="-122"/>
              <a:ea typeface="微软雅黑" panose="020B0503020204020204" charset="-122"/>
              <a:sym typeface="+mn-ea"/>
            </a:endParaRPr>
          </a:p>
        </p:txBody>
      </p:sp>
      <p:sp>
        <p:nvSpPr>
          <p:cNvPr id="24" name="矩形 23"/>
          <p:cNvSpPr/>
          <p:nvPr/>
        </p:nvSpPr>
        <p:spPr>
          <a:xfrm>
            <a:off x="2524496" y="2795240"/>
            <a:ext cx="2213198" cy="400110"/>
          </a:xfrm>
          <a:prstGeom prst="rect">
            <a:avLst/>
          </a:prstGeom>
        </p:spPr>
        <p:txBody>
          <a:bodyPr wrap="square">
            <a:spAutoFit/>
          </a:bodyPr>
          <a:lstStyle/>
          <a:p>
            <a:pPr lvl="0"/>
            <a:r>
              <a:rPr lang="zh-CN" altLang="en-US" sz="2000" dirty="0">
                <a:solidFill>
                  <a:schemeClr val="bg1"/>
                </a:solidFill>
                <a:latin typeface="微软雅黑" panose="020B0503020204020204" pitchFamily="34" charset="-122"/>
                <a:ea typeface="微软雅黑" panose="020B0503020204020204" pitchFamily="34" charset="-122"/>
              </a:rPr>
              <a:t>标题</a:t>
            </a:r>
          </a:p>
        </p:txBody>
      </p:sp>
      <p:sp>
        <p:nvSpPr>
          <p:cNvPr id="25" name="矩形 24"/>
          <p:cNvSpPr/>
          <p:nvPr/>
        </p:nvSpPr>
        <p:spPr>
          <a:xfrm>
            <a:off x="2554186" y="3082131"/>
            <a:ext cx="3828878" cy="609398"/>
          </a:xfrm>
          <a:prstGeom prst="rect">
            <a:avLst/>
          </a:prstGeom>
        </p:spPr>
        <p:txBody>
          <a:bodyPr wrap="square">
            <a:spAutoFit/>
          </a:bodyPr>
          <a:lstStyle/>
          <a:p>
            <a:pPr fontAlgn="t">
              <a:lnSpc>
                <a:spcPct val="120000"/>
              </a:lnSpc>
            </a:pPr>
            <a:r>
              <a:rPr lang="zh-CN" altLang="en-US" sz="1400" dirty="0">
                <a:solidFill>
                  <a:schemeClr val="bg1"/>
                </a:solidFill>
                <a:latin typeface="微软雅黑" panose="020B0503020204020204" charset="-122"/>
                <a:ea typeface="微软雅黑" panose="020B0503020204020204" charset="-122"/>
                <a:sym typeface="+mn-ea"/>
              </a:rPr>
              <a:t>文字是很有艺术性的文字是很有艺术性的</a:t>
            </a:r>
            <a:endParaRPr lang="en-US" altLang="zh-CN" sz="1400" dirty="0">
              <a:solidFill>
                <a:schemeClr val="bg1"/>
              </a:solidFill>
              <a:latin typeface="微软雅黑" panose="020B0503020204020204" charset="-122"/>
              <a:ea typeface="微软雅黑" panose="020B0503020204020204" charset="-122"/>
              <a:sym typeface="+mn-ea"/>
            </a:endParaRPr>
          </a:p>
          <a:p>
            <a:pPr lvl="0" fontAlgn="t">
              <a:lnSpc>
                <a:spcPct val="120000"/>
              </a:lnSpc>
            </a:pPr>
            <a:endParaRPr lang="en-US" altLang="zh-CN" sz="1400" dirty="0">
              <a:solidFill>
                <a:schemeClr val="bg1"/>
              </a:solidFill>
              <a:latin typeface="微软雅黑" panose="020B0503020204020204" charset="-122"/>
              <a:ea typeface="微软雅黑" panose="020B0503020204020204" charset="-122"/>
              <a:sym typeface="+mn-ea"/>
            </a:endParaRPr>
          </a:p>
        </p:txBody>
      </p:sp>
      <p:sp>
        <p:nvSpPr>
          <p:cNvPr id="26" name="矩形 25"/>
          <p:cNvSpPr/>
          <p:nvPr/>
        </p:nvSpPr>
        <p:spPr>
          <a:xfrm>
            <a:off x="2494806" y="4019376"/>
            <a:ext cx="2213198" cy="400110"/>
          </a:xfrm>
          <a:prstGeom prst="rect">
            <a:avLst/>
          </a:prstGeom>
        </p:spPr>
        <p:txBody>
          <a:bodyPr wrap="square">
            <a:spAutoFit/>
          </a:bodyPr>
          <a:lstStyle/>
          <a:p>
            <a:pPr lvl="0"/>
            <a:r>
              <a:rPr lang="zh-CN" altLang="en-US" sz="2000" dirty="0">
                <a:solidFill>
                  <a:schemeClr val="bg1"/>
                </a:solidFill>
                <a:latin typeface="微软雅黑" panose="020B0503020204020204" pitchFamily="34" charset="-122"/>
                <a:ea typeface="微软雅黑" panose="020B0503020204020204" pitchFamily="34" charset="-122"/>
              </a:rPr>
              <a:t>标题</a:t>
            </a:r>
          </a:p>
        </p:txBody>
      </p:sp>
      <p:sp>
        <p:nvSpPr>
          <p:cNvPr id="27" name="矩形 26"/>
          <p:cNvSpPr/>
          <p:nvPr/>
        </p:nvSpPr>
        <p:spPr>
          <a:xfrm>
            <a:off x="2524496" y="4306267"/>
            <a:ext cx="3828878" cy="609398"/>
          </a:xfrm>
          <a:prstGeom prst="rect">
            <a:avLst/>
          </a:prstGeom>
        </p:spPr>
        <p:txBody>
          <a:bodyPr wrap="square">
            <a:spAutoFit/>
          </a:bodyPr>
          <a:lstStyle/>
          <a:p>
            <a:pPr fontAlgn="t">
              <a:lnSpc>
                <a:spcPct val="120000"/>
              </a:lnSpc>
            </a:pPr>
            <a:r>
              <a:rPr lang="zh-CN" altLang="en-US" sz="1400" dirty="0">
                <a:solidFill>
                  <a:schemeClr val="bg1"/>
                </a:solidFill>
                <a:latin typeface="微软雅黑" panose="020B0503020204020204" charset="-122"/>
                <a:ea typeface="微软雅黑" panose="020B0503020204020204" charset="-122"/>
                <a:sym typeface="+mn-ea"/>
              </a:rPr>
              <a:t>文字是很有艺术性的文字是很有艺术性的</a:t>
            </a:r>
            <a:endParaRPr lang="en-US" altLang="zh-CN" sz="1400" dirty="0">
              <a:solidFill>
                <a:schemeClr val="bg1"/>
              </a:solidFill>
              <a:latin typeface="微软雅黑" panose="020B0503020204020204" charset="-122"/>
              <a:ea typeface="微软雅黑" panose="020B0503020204020204" charset="-122"/>
              <a:sym typeface="+mn-ea"/>
            </a:endParaRPr>
          </a:p>
          <a:p>
            <a:pPr lvl="0" fontAlgn="t">
              <a:lnSpc>
                <a:spcPct val="120000"/>
              </a:lnSpc>
            </a:pPr>
            <a:endParaRPr lang="en-US" altLang="zh-CN" sz="1400" dirty="0">
              <a:solidFill>
                <a:schemeClr val="bg1"/>
              </a:solidFill>
              <a:latin typeface="微软雅黑" panose="020B0503020204020204" charset="-122"/>
              <a:ea typeface="微软雅黑" panose="020B0503020204020204" charset="-122"/>
              <a:sym typeface="+mn-ea"/>
            </a:endParaRPr>
          </a:p>
        </p:txBody>
      </p:sp>
      <p:sp>
        <p:nvSpPr>
          <p:cNvPr id="28" name="矩形 27"/>
          <p:cNvSpPr/>
          <p:nvPr/>
        </p:nvSpPr>
        <p:spPr>
          <a:xfrm>
            <a:off x="2554186" y="5236516"/>
            <a:ext cx="2213198" cy="400110"/>
          </a:xfrm>
          <a:prstGeom prst="rect">
            <a:avLst/>
          </a:prstGeom>
        </p:spPr>
        <p:txBody>
          <a:bodyPr wrap="square">
            <a:spAutoFit/>
          </a:bodyPr>
          <a:lstStyle/>
          <a:p>
            <a:pPr lvl="0"/>
            <a:r>
              <a:rPr lang="zh-CN" altLang="en-US" sz="2000" dirty="0">
                <a:solidFill>
                  <a:schemeClr val="bg1"/>
                </a:solidFill>
                <a:latin typeface="微软雅黑" panose="020B0503020204020204" pitchFamily="34" charset="-122"/>
                <a:ea typeface="微软雅黑" panose="020B0503020204020204" pitchFamily="34" charset="-122"/>
              </a:rPr>
              <a:t>标题</a:t>
            </a:r>
          </a:p>
        </p:txBody>
      </p:sp>
      <p:sp>
        <p:nvSpPr>
          <p:cNvPr id="29" name="矩形 28"/>
          <p:cNvSpPr/>
          <p:nvPr/>
        </p:nvSpPr>
        <p:spPr>
          <a:xfrm>
            <a:off x="2583876" y="5523407"/>
            <a:ext cx="3828878" cy="609398"/>
          </a:xfrm>
          <a:prstGeom prst="rect">
            <a:avLst/>
          </a:prstGeom>
        </p:spPr>
        <p:txBody>
          <a:bodyPr wrap="square">
            <a:spAutoFit/>
          </a:bodyPr>
          <a:lstStyle/>
          <a:p>
            <a:pPr fontAlgn="t">
              <a:lnSpc>
                <a:spcPct val="120000"/>
              </a:lnSpc>
            </a:pPr>
            <a:r>
              <a:rPr lang="zh-CN" altLang="en-US" sz="1400" dirty="0">
                <a:solidFill>
                  <a:schemeClr val="bg1"/>
                </a:solidFill>
                <a:latin typeface="微软雅黑" panose="020B0503020204020204" charset="-122"/>
                <a:ea typeface="微软雅黑" panose="020B0503020204020204" charset="-122"/>
                <a:sym typeface="+mn-ea"/>
              </a:rPr>
              <a:t>文字是很有艺术性的文字是很有艺术性的</a:t>
            </a:r>
            <a:endParaRPr lang="en-US" altLang="zh-CN" sz="1400" dirty="0">
              <a:solidFill>
                <a:schemeClr val="bg1"/>
              </a:solidFill>
              <a:latin typeface="微软雅黑" panose="020B0503020204020204" charset="-122"/>
              <a:ea typeface="微软雅黑" panose="020B0503020204020204" charset="-122"/>
              <a:sym typeface="+mn-ea"/>
            </a:endParaRPr>
          </a:p>
          <a:p>
            <a:pPr lvl="0" fontAlgn="t">
              <a:lnSpc>
                <a:spcPct val="120000"/>
              </a:lnSpc>
            </a:pPr>
            <a:endParaRPr lang="en-US" altLang="zh-CN" sz="1400" dirty="0">
              <a:solidFill>
                <a:schemeClr val="bg1"/>
              </a:solidFill>
              <a:latin typeface="微软雅黑" panose="020B0503020204020204" charset="-122"/>
              <a:ea typeface="微软雅黑" panose="020B0503020204020204" charset="-122"/>
              <a:sym typeface="+mn-ea"/>
            </a:endParaRPr>
          </a:p>
        </p:txBody>
      </p:sp>
      <p:grpSp>
        <p:nvGrpSpPr>
          <p:cNvPr id="30" name="组合 29"/>
          <p:cNvGrpSpPr/>
          <p:nvPr/>
        </p:nvGrpSpPr>
        <p:grpSpPr>
          <a:xfrm>
            <a:off x="1121916" y="1484784"/>
            <a:ext cx="982662" cy="982662"/>
            <a:chOff x="6129338" y="1509713"/>
            <a:chExt cx="982662" cy="982662"/>
          </a:xfrm>
          <a:solidFill>
            <a:srgbClr val="0070C0"/>
          </a:solidFill>
        </p:grpSpPr>
        <p:sp>
          <p:nvSpPr>
            <p:cNvPr id="31" name="矩形 13"/>
            <p:cNvSpPr>
              <a:spLocks noChangeArrowheads="1"/>
            </p:cNvSpPr>
            <p:nvPr/>
          </p:nvSpPr>
          <p:spPr bwMode="auto">
            <a:xfrm>
              <a:off x="6129338" y="1509713"/>
              <a:ext cx="982662" cy="982662"/>
            </a:xfrm>
            <a:prstGeom prst="teardrop">
              <a:avLst/>
            </a:prstGeom>
            <a:solidFill>
              <a:schemeClr val="tx1">
                <a:lumMod val="75000"/>
                <a:lumOff val="25000"/>
              </a:schemeClr>
            </a:solidFill>
            <a:ln>
              <a:noFill/>
            </a:ln>
          </p:spPr>
          <p:txBody>
            <a:bodyPr anchor="ctr"/>
            <a:lstStyle/>
            <a:p>
              <a:pPr algn="ctr"/>
              <a:endParaRPr lang="zh-CN" altLang="en-US">
                <a:solidFill>
                  <a:srgbClr val="FFFFFF"/>
                </a:solidFill>
                <a:latin typeface="宋体" panose="02010600030101010101" pitchFamily="2" charset="-122"/>
                <a:sym typeface="宋体" panose="02010600030101010101" pitchFamily="2" charset="-122"/>
              </a:endParaRPr>
            </a:p>
          </p:txBody>
        </p:sp>
        <p:pic>
          <p:nvPicPr>
            <p:cNvPr id="32" name="图片 2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88100" y="1677988"/>
              <a:ext cx="485775" cy="6080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33" name="矩形 10"/>
          <p:cNvSpPr>
            <a:spLocks noChangeArrowheads="1"/>
          </p:cNvSpPr>
          <p:nvPr/>
        </p:nvSpPr>
        <p:spPr bwMode="auto">
          <a:xfrm>
            <a:off x="6958160" y="1589559"/>
            <a:ext cx="1858963" cy="2165350"/>
          </a:xfrm>
          <a:prstGeom prst="rect">
            <a:avLst/>
          </a:prstGeom>
          <a:blipFill dpi="0" rotWithShape="1">
            <a:blip r:embed="rId9"/>
            <a:srcRect/>
            <a:stretch>
              <a:fillRect/>
            </a:stretch>
          </a:blipFill>
          <a:ln>
            <a:noFill/>
          </a:ln>
        </p:spPr>
        <p:txBody>
          <a:bodyPr anchor="ctr"/>
          <a:lstStyle/>
          <a:p>
            <a:pPr algn="ctr"/>
            <a:endParaRPr lang="zh-CN" altLang="en-US">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13366998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 calcmode="lin" valueType="num">
                                      <p:cBhvr>
                                        <p:cTn id="9" dur="500" fill="hold"/>
                                        <p:tgtEl>
                                          <p:spTgt spid="30"/>
                                        </p:tgtEl>
                                        <p:attrNameLst>
                                          <p:attrName>style.rotation</p:attrName>
                                        </p:attrNameLst>
                                      </p:cBhvr>
                                      <p:tavLst>
                                        <p:tav tm="0">
                                          <p:val>
                                            <p:fltVal val="360"/>
                                          </p:val>
                                        </p:tav>
                                        <p:tav tm="100000">
                                          <p:val>
                                            <p:fltVal val="0"/>
                                          </p:val>
                                        </p:tav>
                                      </p:tavLst>
                                    </p:anim>
                                    <p:animEffect transition="in" filter="fade">
                                      <p:cBhvr>
                                        <p:cTn id="10" dur="500"/>
                                        <p:tgtEl>
                                          <p:spTgt spid="30"/>
                                        </p:tgtEl>
                                      </p:cBhvr>
                                    </p:animEffect>
                                  </p:childTnLst>
                                </p:cTn>
                              </p:par>
                            </p:childTnLst>
                          </p:cTn>
                        </p:par>
                        <p:par>
                          <p:cTn id="11" fill="hold">
                            <p:stCondLst>
                              <p:cond delay="500"/>
                            </p:stCondLst>
                            <p:childTnLst>
                              <p:par>
                                <p:cTn id="12" presetID="2" presetClass="entr" presetSubtype="4"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250" fill="hold"/>
                                        <p:tgtEl>
                                          <p:spTgt spid="9"/>
                                        </p:tgtEl>
                                        <p:attrNameLst>
                                          <p:attrName>ppt_x</p:attrName>
                                        </p:attrNameLst>
                                      </p:cBhvr>
                                      <p:tavLst>
                                        <p:tav tm="0">
                                          <p:val>
                                            <p:strVal val="#ppt_x"/>
                                          </p:val>
                                        </p:tav>
                                        <p:tav tm="100000">
                                          <p:val>
                                            <p:strVal val="#ppt_x"/>
                                          </p:val>
                                        </p:tav>
                                      </p:tavLst>
                                    </p:anim>
                                    <p:anim calcmode="lin" valueType="num">
                                      <p:cBhvr additive="base">
                                        <p:cTn id="15" dur="250" fill="hold"/>
                                        <p:tgtEl>
                                          <p:spTgt spid="9"/>
                                        </p:tgtEl>
                                        <p:attrNameLst>
                                          <p:attrName>ppt_y</p:attrName>
                                        </p:attrNameLst>
                                      </p:cBhvr>
                                      <p:tavLst>
                                        <p:tav tm="0">
                                          <p:val>
                                            <p:strVal val="1+#ppt_h/2"/>
                                          </p:val>
                                        </p:tav>
                                        <p:tav tm="100000">
                                          <p:val>
                                            <p:strVal val="#ppt_y"/>
                                          </p:val>
                                        </p:tav>
                                      </p:tavLst>
                                    </p:anim>
                                  </p:childTnLst>
                                </p:cTn>
                              </p:par>
                            </p:childTnLst>
                          </p:cTn>
                        </p:par>
                        <p:par>
                          <p:cTn id="16" fill="hold">
                            <p:stCondLst>
                              <p:cond delay="750"/>
                            </p:stCondLst>
                            <p:childTnLst>
                              <p:par>
                                <p:cTn id="17" presetID="23" presetClass="entr" presetSubtype="16" fill="hold" grpId="0" nodeType="afterEffect">
                                  <p:stCondLst>
                                    <p:cond delay="0"/>
                                  </p:stCondLst>
                                  <p:iterate type="lt">
                                    <p:tmPct val="10000"/>
                                  </p:iterate>
                                  <p:childTnLst>
                                    <p:set>
                                      <p:cBhvr>
                                        <p:cTn id="18" dur="1" fill="hold">
                                          <p:stCondLst>
                                            <p:cond delay="0"/>
                                          </p:stCondLst>
                                        </p:cTn>
                                        <p:tgtEl>
                                          <p:spTgt spid="22"/>
                                        </p:tgtEl>
                                        <p:attrNameLst>
                                          <p:attrName>style.visibility</p:attrName>
                                        </p:attrNameLst>
                                      </p:cBhvr>
                                      <p:to>
                                        <p:strVal val="visible"/>
                                      </p:to>
                                    </p:set>
                                    <p:anim calcmode="lin" valueType="num">
                                      <p:cBhvr>
                                        <p:cTn id="19" dur="250" fill="hold"/>
                                        <p:tgtEl>
                                          <p:spTgt spid="22"/>
                                        </p:tgtEl>
                                        <p:attrNameLst>
                                          <p:attrName>ppt_w</p:attrName>
                                        </p:attrNameLst>
                                      </p:cBhvr>
                                      <p:tavLst>
                                        <p:tav tm="0">
                                          <p:val>
                                            <p:fltVal val="0"/>
                                          </p:val>
                                        </p:tav>
                                        <p:tav tm="100000">
                                          <p:val>
                                            <p:strVal val="#ppt_w"/>
                                          </p:val>
                                        </p:tav>
                                      </p:tavLst>
                                    </p:anim>
                                    <p:anim calcmode="lin" valueType="num">
                                      <p:cBhvr>
                                        <p:cTn id="20" dur="250" fill="hold"/>
                                        <p:tgtEl>
                                          <p:spTgt spid="22"/>
                                        </p:tgtEl>
                                        <p:attrNameLst>
                                          <p:attrName>ppt_h</p:attrName>
                                        </p:attrNameLst>
                                      </p:cBhvr>
                                      <p:tavLst>
                                        <p:tav tm="0">
                                          <p:val>
                                            <p:fltVal val="0"/>
                                          </p:val>
                                        </p:tav>
                                        <p:tav tm="100000">
                                          <p:val>
                                            <p:strVal val="#ppt_h"/>
                                          </p:val>
                                        </p:tav>
                                      </p:tavLst>
                                    </p:anim>
                                  </p:childTnLst>
                                </p:cTn>
                              </p:par>
                            </p:childTnLst>
                          </p:cTn>
                        </p:par>
                        <p:par>
                          <p:cTn id="21" fill="hold">
                            <p:stCondLst>
                              <p:cond delay="1025"/>
                            </p:stCondLst>
                            <p:childTnLst>
                              <p:par>
                                <p:cTn id="22" presetID="14" presetClass="entr" presetSubtype="1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randombar(horizontal)">
                                      <p:cBhvr>
                                        <p:cTn id="24" dur="250"/>
                                        <p:tgtEl>
                                          <p:spTgt spid="23"/>
                                        </p:tgtEl>
                                      </p:cBhvr>
                                    </p:animEffect>
                                  </p:childTnLst>
                                </p:cTn>
                              </p:par>
                            </p:childTnLst>
                          </p:cTn>
                        </p:par>
                        <p:par>
                          <p:cTn id="25" fill="hold">
                            <p:stCondLst>
                              <p:cond delay="1275"/>
                            </p:stCondLst>
                            <p:childTnLst>
                              <p:par>
                                <p:cTn id="26" presetID="49" presetClass="entr" presetSubtype="0" decel="100000"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ppt_w</p:attrName>
                                        </p:attrNameLst>
                                      </p:cBhvr>
                                      <p:tavLst>
                                        <p:tav tm="0">
                                          <p:val>
                                            <p:fltVal val="0"/>
                                          </p:val>
                                        </p:tav>
                                        <p:tav tm="100000">
                                          <p:val>
                                            <p:strVal val="#ppt_w"/>
                                          </p:val>
                                        </p:tav>
                                      </p:tavLst>
                                    </p:anim>
                                    <p:anim calcmode="lin" valueType="num">
                                      <p:cBhvr>
                                        <p:cTn id="29" dur="500" fill="hold"/>
                                        <p:tgtEl>
                                          <p:spTgt spid="13"/>
                                        </p:tgtEl>
                                        <p:attrNameLst>
                                          <p:attrName>ppt_h</p:attrName>
                                        </p:attrNameLst>
                                      </p:cBhvr>
                                      <p:tavLst>
                                        <p:tav tm="0">
                                          <p:val>
                                            <p:fltVal val="0"/>
                                          </p:val>
                                        </p:tav>
                                        <p:tav tm="100000">
                                          <p:val>
                                            <p:strVal val="#ppt_h"/>
                                          </p:val>
                                        </p:tav>
                                      </p:tavLst>
                                    </p:anim>
                                    <p:anim calcmode="lin" valueType="num">
                                      <p:cBhvr>
                                        <p:cTn id="30" dur="500" fill="hold"/>
                                        <p:tgtEl>
                                          <p:spTgt spid="13"/>
                                        </p:tgtEl>
                                        <p:attrNameLst>
                                          <p:attrName>style.rotation</p:attrName>
                                        </p:attrNameLst>
                                      </p:cBhvr>
                                      <p:tavLst>
                                        <p:tav tm="0">
                                          <p:val>
                                            <p:fltVal val="360"/>
                                          </p:val>
                                        </p:tav>
                                        <p:tav tm="100000">
                                          <p:val>
                                            <p:fltVal val="0"/>
                                          </p:val>
                                        </p:tav>
                                      </p:tavLst>
                                    </p:anim>
                                    <p:animEffect transition="in" filter="fade">
                                      <p:cBhvr>
                                        <p:cTn id="31" dur="500"/>
                                        <p:tgtEl>
                                          <p:spTgt spid="13"/>
                                        </p:tgtEl>
                                      </p:cBhvr>
                                    </p:animEffect>
                                  </p:childTnLst>
                                </p:cTn>
                              </p:par>
                            </p:childTnLst>
                          </p:cTn>
                        </p:par>
                        <p:par>
                          <p:cTn id="32" fill="hold">
                            <p:stCondLst>
                              <p:cond delay="1775"/>
                            </p:stCondLst>
                            <p:childTnLst>
                              <p:par>
                                <p:cTn id="33" presetID="2" presetClass="entr" presetSubtype="4"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250" fill="hold"/>
                                        <p:tgtEl>
                                          <p:spTgt spid="10"/>
                                        </p:tgtEl>
                                        <p:attrNameLst>
                                          <p:attrName>ppt_x</p:attrName>
                                        </p:attrNameLst>
                                      </p:cBhvr>
                                      <p:tavLst>
                                        <p:tav tm="0">
                                          <p:val>
                                            <p:strVal val="#ppt_x"/>
                                          </p:val>
                                        </p:tav>
                                        <p:tav tm="100000">
                                          <p:val>
                                            <p:strVal val="#ppt_x"/>
                                          </p:val>
                                        </p:tav>
                                      </p:tavLst>
                                    </p:anim>
                                    <p:anim calcmode="lin" valueType="num">
                                      <p:cBhvr additive="base">
                                        <p:cTn id="36" dur="250" fill="hold"/>
                                        <p:tgtEl>
                                          <p:spTgt spid="10"/>
                                        </p:tgtEl>
                                        <p:attrNameLst>
                                          <p:attrName>ppt_y</p:attrName>
                                        </p:attrNameLst>
                                      </p:cBhvr>
                                      <p:tavLst>
                                        <p:tav tm="0">
                                          <p:val>
                                            <p:strVal val="1+#ppt_h/2"/>
                                          </p:val>
                                        </p:tav>
                                        <p:tav tm="100000">
                                          <p:val>
                                            <p:strVal val="#ppt_y"/>
                                          </p:val>
                                        </p:tav>
                                      </p:tavLst>
                                    </p:anim>
                                  </p:childTnLst>
                                </p:cTn>
                              </p:par>
                            </p:childTnLst>
                          </p:cTn>
                        </p:par>
                        <p:par>
                          <p:cTn id="37" fill="hold">
                            <p:stCondLst>
                              <p:cond delay="2025"/>
                            </p:stCondLst>
                            <p:childTnLst>
                              <p:par>
                                <p:cTn id="38" presetID="23" presetClass="entr" presetSubtype="16" fill="hold" grpId="0" nodeType="afterEffect">
                                  <p:stCondLst>
                                    <p:cond delay="0"/>
                                  </p:stCondLst>
                                  <p:iterate type="lt">
                                    <p:tmPct val="10000"/>
                                  </p:iterate>
                                  <p:childTnLst>
                                    <p:set>
                                      <p:cBhvr>
                                        <p:cTn id="39" dur="1" fill="hold">
                                          <p:stCondLst>
                                            <p:cond delay="0"/>
                                          </p:stCondLst>
                                        </p:cTn>
                                        <p:tgtEl>
                                          <p:spTgt spid="24"/>
                                        </p:tgtEl>
                                        <p:attrNameLst>
                                          <p:attrName>style.visibility</p:attrName>
                                        </p:attrNameLst>
                                      </p:cBhvr>
                                      <p:to>
                                        <p:strVal val="visible"/>
                                      </p:to>
                                    </p:set>
                                    <p:anim calcmode="lin" valueType="num">
                                      <p:cBhvr>
                                        <p:cTn id="40" dur="250" fill="hold"/>
                                        <p:tgtEl>
                                          <p:spTgt spid="24"/>
                                        </p:tgtEl>
                                        <p:attrNameLst>
                                          <p:attrName>ppt_w</p:attrName>
                                        </p:attrNameLst>
                                      </p:cBhvr>
                                      <p:tavLst>
                                        <p:tav tm="0">
                                          <p:val>
                                            <p:fltVal val="0"/>
                                          </p:val>
                                        </p:tav>
                                        <p:tav tm="100000">
                                          <p:val>
                                            <p:strVal val="#ppt_w"/>
                                          </p:val>
                                        </p:tav>
                                      </p:tavLst>
                                    </p:anim>
                                    <p:anim calcmode="lin" valueType="num">
                                      <p:cBhvr>
                                        <p:cTn id="41" dur="250" fill="hold"/>
                                        <p:tgtEl>
                                          <p:spTgt spid="24"/>
                                        </p:tgtEl>
                                        <p:attrNameLst>
                                          <p:attrName>ppt_h</p:attrName>
                                        </p:attrNameLst>
                                      </p:cBhvr>
                                      <p:tavLst>
                                        <p:tav tm="0">
                                          <p:val>
                                            <p:fltVal val="0"/>
                                          </p:val>
                                        </p:tav>
                                        <p:tav tm="100000">
                                          <p:val>
                                            <p:strVal val="#ppt_h"/>
                                          </p:val>
                                        </p:tav>
                                      </p:tavLst>
                                    </p:anim>
                                  </p:childTnLst>
                                </p:cTn>
                              </p:par>
                            </p:childTnLst>
                          </p:cTn>
                        </p:par>
                        <p:par>
                          <p:cTn id="42" fill="hold">
                            <p:stCondLst>
                              <p:cond delay="2300"/>
                            </p:stCondLst>
                            <p:childTnLst>
                              <p:par>
                                <p:cTn id="43" presetID="14" presetClass="entr" presetSubtype="10" fill="hold" grpId="0"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randombar(horizontal)">
                                      <p:cBhvr>
                                        <p:cTn id="45" dur="250"/>
                                        <p:tgtEl>
                                          <p:spTgt spid="25"/>
                                        </p:tgtEl>
                                      </p:cBhvr>
                                    </p:animEffect>
                                  </p:childTnLst>
                                </p:cTn>
                              </p:par>
                            </p:childTnLst>
                          </p:cTn>
                        </p:par>
                        <p:par>
                          <p:cTn id="46" fill="hold">
                            <p:stCondLst>
                              <p:cond delay="2550"/>
                            </p:stCondLst>
                            <p:childTnLst>
                              <p:par>
                                <p:cTn id="47" presetID="49" presetClass="entr" presetSubtype="0" decel="100000"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 calcmode="lin" valueType="num">
                                      <p:cBhvr>
                                        <p:cTn id="51" dur="500" fill="hold"/>
                                        <p:tgtEl>
                                          <p:spTgt spid="16"/>
                                        </p:tgtEl>
                                        <p:attrNameLst>
                                          <p:attrName>style.rotation</p:attrName>
                                        </p:attrNameLst>
                                      </p:cBhvr>
                                      <p:tavLst>
                                        <p:tav tm="0">
                                          <p:val>
                                            <p:fltVal val="360"/>
                                          </p:val>
                                        </p:tav>
                                        <p:tav tm="100000">
                                          <p:val>
                                            <p:fltVal val="0"/>
                                          </p:val>
                                        </p:tav>
                                      </p:tavLst>
                                    </p:anim>
                                    <p:animEffect transition="in" filter="fade">
                                      <p:cBhvr>
                                        <p:cTn id="52" dur="500"/>
                                        <p:tgtEl>
                                          <p:spTgt spid="16"/>
                                        </p:tgtEl>
                                      </p:cBhvr>
                                    </p:animEffect>
                                  </p:childTnLst>
                                </p:cTn>
                              </p:par>
                            </p:childTnLst>
                          </p:cTn>
                        </p:par>
                        <p:par>
                          <p:cTn id="53" fill="hold">
                            <p:stCondLst>
                              <p:cond delay="3050"/>
                            </p:stCondLst>
                            <p:childTnLst>
                              <p:par>
                                <p:cTn id="54" presetID="2" presetClass="entr" presetSubtype="4"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additive="base">
                                        <p:cTn id="56" dur="250" fill="hold"/>
                                        <p:tgtEl>
                                          <p:spTgt spid="11"/>
                                        </p:tgtEl>
                                        <p:attrNameLst>
                                          <p:attrName>ppt_x</p:attrName>
                                        </p:attrNameLst>
                                      </p:cBhvr>
                                      <p:tavLst>
                                        <p:tav tm="0">
                                          <p:val>
                                            <p:strVal val="#ppt_x"/>
                                          </p:val>
                                        </p:tav>
                                        <p:tav tm="100000">
                                          <p:val>
                                            <p:strVal val="#ppt_x"/>
                                          </p:val>
                                        </p:tav>
                                      </p:tavLst>
                                    </p:anim>
                                    <p:anim calcmode="lin" valueType="num">
                                      <p:cBhvr additive="base">
                                        <p:cTn id="57" dur="250" fill="hold"/>
                                        <p:tgtEl>
                                          <p:spTgt spid="11"/>
                                        </p:tgtEl>
                                        <p:attrNameLst>
                                          <p:attrName>ppt_y</p:attrName>
                                        </p:attrNameLst>
                                      </p:cBhvr>
                                      <p:tavLst>
                                        <p:tav tm="0">
                                          <p:val>
                                            <p:strVal val="1+#ppt_h/2"/>
                                          </p:val>
                                        </p:tav>
                                        <p:tav tm="100000">
                                          <p:val>
                                            <p:strVal val="#ppt_y"/>
                                          </p:val>
                                        </p:tav>
                                      </p:tavLst>
                                    </p:anim>
                                  </p:childTnLst>
                                </p:cTn>
                              </p:par>
                            </p:childTnLst>
                          </p:cTn>
                        </p:par>
                        <p:par>
                          <p:cTn id="58" fill="hold">
                            <p:stCondLst>
                              <p:cond delay="3300"/>
                            </p:stCondLst>
                            <p:childTnLst>
                              <p:par>
                                <p:cTn id="59" presetID="23" presetClass="entr" presetSubtype="16" fill="hold" grpId="0" nodeType="afterEffect">
                                  <p:stCondLst>
                                    <p:cond delay="0"/>
                                  </p:stCondLst>
                                  <p:iterate type="lt">
                                    <p:tmPct val="10000"/>
                                  </p:iterate>
                                  <p:childTnLst>
                                    <p:set>
                                      <p:cBhvr>
                                        <p:cTn id="60" dur="1" fill="hold">
                                          <p:stCondLst>
                                            <p:cond delay="0"/>
                                          </p:stCondLst>
                                        </p:cTn>
                                        <p:tgtEl>
                                          <p:spTgt spid="26"/>
                                        </p:tgtEl>
                                        <p:attrNameLst>
                                          <p:attrName>style.visibility</p:attrName>
                                        </p:attrNameLst>
                                      </p:cBhvr>
                                      <p:to>
                                        <p:strVal val="visible"/>
                                      </p:to>
                                    </p:set>
                                    <p:anim calcmode="lin" valueType="num">
                                      <p:cBhvr>
                                        <p:cTn id="61" dur="250" fill="hold"/>
                                        <p:tgtEl>
                                          <p:spTgt spid="26"/>
                                        </p:tgtEl>
                                        <p:attrNameLst>
                                          <p:attrName>ppt_w</p:attrName>
                                        </p:attrNameLst>
                                      </p:cBhvr>
                                      <p:tavLst>
                                        <p:tav tm="0">
                                          <p:val>
                                            <p:fltVal val="0"/>
                                          </p:val>
                                        </p:tav>
                                        <p:tav tm="100000">
                                          <p:val>
                                            <p:strVal val="#ppt_w"/>
                                          </p:val>
                                        </p:tav>
                                      </p:tavLst>
                                    </p:anim>
                                    <p:anim calcmode="lin" valueType="num">
                                      <p:cBhvr>
                                        <p:cTn id="62" dur="250" fill="hold"/>
                                        <p:tgtEl>
                                          <p:spTgt spid="26"/>
                                        </p:tgtEl>
                                        <p:attrNameLst>
                                          <p:attrName>ppt_h</p:attrName>
                                        </p:attrNameLst>
                                      </p:cBhvr>
                                      <p:tavLst>
                                        <p:tav tm="0">
                                          <p:val>
                                            <p:fltVal val="0"/>
                                          </p:val>
                                        </p:tav>
                                        <p:tav tm="100000">
                                          <p:val>
                                            <p:strVal val="#ppt_h"/>
                                          </p:val>
                                        </p:tav>
                                      </p:tavLst>
                                    </p:anim>
                                  </p:childTnLst>
                                </p:cTn>
                              </p:par>
                            </p:childTnLst>
                          </p:cTn>
                        </p:par>
                        <p:par>
                          <p:cTn id="63" fill="hold">
                            <p:stCondLst>
                              <p:cond delay="3575"/>
                            </p:stCondLst>
                            <p:childTnLst>
                              <p:par>
                                <p:cTn id="64" presetID="14" presetClass="entr" presetSubtype="10" fill="hold" grpId="0" nodeType="after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randombar(horizontal)">
                                      <p:cBhvr>
                                        <p:cTn id="66" dur="250"/>
                                        <p:tgtEl>
                                          <p:spTgt spid="27"/>
                                        </p:tgtEl>
                                      </p:cBhvr>
                                    </p:animEffect>
                                  </p:childTnLst>
                                </p:cTn>
                              </p:par>
                            </p:childTnLst>
                          </p:cTn>
                        </p:par>
                        <p:par>
                          <p:cTn id="67" fill="hold">
                            <p:stCondLst>
                              <p:cond delay="3825"/>
                            </p:stCondLst>
                            <p:childTnLst>
                              <p:par>
                                <p:cTn id="68" presetID="49" presetClass="entr" presetSubtype="0" decel="100000" fill="hold" nodeType="after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p:cTn id="70" dur="500" fill="hold"/>
                                        <p:tgtEl>
                                          <p:spTgt spid="19"/>
                                        </p:tgtEl>
                                        <p:attrNameLst>
                                          <p:attrName>ppt_w</p:attrName>
                                        </p:attrNameLst>
                                      </p:cBhvr>
                                      <p:tavLst>
                                        <p:tav tm="0">
                                          <p:val>
                                            <p:fltVal val="0"/>
                                          </p:val>
                                        </p:tav>
                                        <p:tav tm="100000">
                                          <p:val>
                                            <p:strVal val="#ppt_w"/>
                                          </p:val>
                                        </p:tav>
                                      </p:tavLst>
                                    </p:anim>
                                    <p:anim calcmode="lin" valueType="num">
                                      <p:cBhvr>
                                        <p:cTn id="71" dur="500" fill="hold"/>
                                        <p:tgtEl>
                                          <p:spTgt spid="19"/>
                                        </p:tgtEl>
                                        <p:attrNameLst>
                                          <p:attrName>ppt_h</p:attrName>
                                        </p:attrNameLst>
                                      </p:cBhvr>
                                      <p:tavLst>
                                        <p:tav tm="0">
                                          <p:val>
                                            <p:fltVal val="0"/>
                                          </p:val>
                                        </p:tav>
                                        <p:tav tm="100000">
                                          <p:val>
                                            <p:strVal val="#ppt_h"/>
                                          </p:val>
                                        </p:tav>
                                      </p:tavLst>
                                    </p:anim>
                                    <p:anim calcmode="lin" valueType="num">
                                      <p:cBhvr>
                                        <p:cTn id="72" dur="500" fill="hold"/>
                                        <p:tgtEl>
                                          <p:spTgt spid="19"/>
                                        </p:tgtEl>
                                        <p:attrNameLst>
                                          <p:attrName>style.rotation</p:attrName>
                                        </p:attrNameLst>
                                      </p:cBhvr>
                                      <p:tavLst>
                                        <p:tav tm="0">
                                          <p:val>
                                            <p:fltVal val="360"/>
                                          </p:val>
                                        </p:tav>
                                        <p:tav tm="100000">
                                          <p:val>
                                            <p:fltVal val="0"/>
                                          </p:val>
                                        </p:tav>
                                      </p:tavLst>
                                    </p:anim>
                                    <p:animEffect transition="in" filter="fade">
                                      <p:cBhvr>
                                        <p:cTn id="73" dur="500"/>
                                        <p:tgtEl>
                                          <p:spTgt spid="19"/>
                                        </p:tgtEl>
                                      </p:cBhvr>
                                    </p:animEffect>
                                  </p:childTnLst>
                                </p:cTn>
                              </p:par>
                            </p:childTnLst>
                          </p:cTn>
                        </p:par>
                        <p:par>
                          <p:cTn id="74" fill="hold">
                            <p:stCondLst>
                              <p:cond delay="4325"/>
                            </p:stCondLst>
                            <p:childTnLst>
                              <p:par>
                                <p:cTn id="75" presetID="2" presetClass="entr" presetSubtype="4" fill="hold" grpId="0" nodeType="afterEffect">
                                  <p:stCondLst>
                                    <p:cond delay="0"/>
                                  </p:stCondLst>
                                  <p:childTnLst>
                                    <p:set>
                                      <p:cBhvr>
                                        <p:cTn id="76" dur="1" fill="hold">
                                          <p:stCondLst>
                                            <p:cond delay="0"/>
                                          </p:stCondLst>
                                        </p:cTn>
                                        <p:tgtEl>
                                          <p:spTgt spid="12"/>
                                        </p:tgtEl>
                                        <p:attrNameLst>
                                          <p:attrName>style.visibility</p:attrName>
                                        </p:attrNameLst>
                                      </p:cBhvr>
                                      <p:to>
                                        <p:strVal val="visible"/>
                                      </p:to>
                                    </p:set>
                                    <p:anim calcmode="lin" valueType="num">
                                      <p:cBhvr additive="base">
                                        <p:cTn id="77" dur="250" fill="hold"/>
                                        <p:tgtEl>
                                          <p:spTgt spid="12"/>
                                        </p:tgtEl>
                                        <p:attrNameLst>
                                          <p:attrName>ppt_x</p:attrName>
                                        </p:attrNameLst>
                                      </p:cBhvr>
                                      <p:tavLst>
                                        <p:tav tm="0">
                                          <p:val>
                                            <p:strVal val="#ppt_x"/>
                                          </p:val>
                                        </p:tav>
                                        <p:tav tm="100000">
                                          <p:val>
                                            <p:strVal val="#ppt_x"/>
                                          </p:val>
                                        </p:tav>
                                      </p:tavLst>
                                    </p:anim>
                                    <p:anim calcmode="lin" valueType="num">
                                      <p:cBhvr additive="base">
                                        <p:cTn id="78" dur="250" fill="hold"/>
                                        <p:tgtEl>
                                          <p:spTgt spid="12"/>
                                        </p:tgtEl>
                                        <p:attrNameLst>
                                          <p:attrName>ppt_y</p:attrName>
                                        </p:attrNameLst>
                                      </p:cBhvr>
                                      <p:tavLst>
                                        <p:tav tm="0">
                                          <p:val>
                                            <p:strVal val="1+#ppt_h/2"/>
                                          </p:val>
                                        </p:tav>
                                        <p:tav tm="100000">
                                          <p:val>
                                            <p:strVal val="#ppt_y"/>
                                          </p:val>
                                        </p:tav>
                                      </p:tavLst>
                                    </p:anim>
                                  </p:childTnLst>
                                </p:cTn>
                              </p:par>
                            </p:childTnLst>
                          </p:cTn>
                        </p:par>
                        <p:par>
                          <p:cTn id="79" fill="hold">
                            <p:stCondLst>
                              <p:cond delay="4575"/>
                            </p:stCondLst>
                            <p:childTnLst>
                              <p:par>
                                <p:cTn id="80" presetID="23" presetClass="entr" presetSubtype="16" fill="hold" grpId="0" nodeType="afterEffect">
                                  <p:stCondLst>
                                    <p:cond delay="0"/>
                                  </p:stCondLst>
                                  <p:iterate type="lt">
                                    <p:tmPct val="10000"/>
                                  </p:iterate>
                                  <p:childTnLst>
                                    <p:set>
                                      <p:cBhvr>
                                        <p:cTn id="81" dur="1" fill="hold">
                                          <p:stCondLst>
                                            <p:cond delay="0"/>
                                          </p:stCondLst>
                                        </p:cTn>
                                        <p:tgtEl>
                                          <p:spTgt spid="28"/>
                                        </p:tgtEl>
                                        <p:attrNameLst>
                                          <p:attrName>style.visibility</p:attrName>
                                        </p:attrNameLst>
                                      </p:cBhvr>
                                      <p:to>
                                        <p:strVal val="visible"/>
                                      </p:to>
                                    </p:set>
                                    <p:anim calcmode="lin" valueType="num">
                                      <p:cBhvr>
                                        <p:cTn id="82" dur="250" fill="hold"/>
                                        <p:tgtEl>
                                          <p:spTgt spid="28"/>
                                        </p:tgtEl>
                                        <p:attrNameLst>
                                          <p:attrName>ppt_w</p:attrName>
                                        </p:attrNameLst>
                                      </p:cBhvr>
                                      <p:tavLst>
                                        <p:tav tm="0">
                                          <p:val>
                                            <p:fltVal val="0"/>
                                          </p:val>
                                        </p:tav>
                                        <p:tav tm="100000">
                                          <p:val>
                                            <p:strVal val="#ppt_w"/>
                                          </p:val>
                                        </p:tav>
                                      </p:tavLst>
                                    </p:anim>
                                    <p:anim calcmode="lin" valueType="num">
                                      <p:cBhvr>
                                        <p:cTn id="83" dur="250" fill="hold"/>
                                        <p:tgtEl>
                                          <p:spTgt spid="28"/>
                                        </p:tgtEl>
                                        <p:attrNameLst>
                                          <p:attrName>ppt_h</p:attrName>
                                        </p:attrNameLst>
                                      </p:cBhvr>
                                      <p:tavLst>
                                        <p:tav tm="0">
                                          <p:val>
                                            <p:fltVal val="0"/>
                                          </p:val>
                                        </p:tav>
                                        <p:tav tm="100000">
                                          <p:val>
                                            <p:strVal val="#ppt_h"/>
                                          </p:val>
                                        </p:tav>
                                      </p:tavLst>
                                    </p:anim>
                                  </p:childTnLst>
                                </p:cTn>
                              </p:par>
                            </p:childTnLst>
                          </p:cTn>
                        </p:par>
                        <p:par>
                          <p:cTn id="84" fill="hold">
                            <p:stCondLst>
                              <p:cond delay="4850"/>
                            </p:stCondLst>
                            <p:childTnLst>
                              <p:par>
                                <p:cTn id="85" presetID="14" presetClass="entr" presetSubtype="10" fill="hold" grpId="0" nodeType="after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randombar(horizontal)">
                                      <p:cBhvr>
                                        <p:cTn id="87" dur="250"/>
                                        <p:tgtEl>
                                          <p:spTgt spid="29"/>
                                        </p:tgtEl>
                                      </p:cBhvr>
                                    </p:animEffect>
                                  </p:childTnLst>
                                </p:cTn>
                              </p:par>
                            </p:childTnLst>
                          </p:cTn>
                        </p:par>
                        <p:par>
                          <p:cTn id="88" fill="hold">
                            <p:stCondLst>
                              <p:cond delay="5100"/>
                            </p:stCondLst>
                            <p:childTnLst>
                              <p:par>
                                <p:cTn id="89" presetID="2" presetClass="entr" presetSubtype="8" fill="hold" grpId="0" nodeType="afterEffect">
                                  <p:stCondLst>
                                    <p:cond delay="0"/>
                                  </p:stCondLst>
                                  <p:childTnLst>
                                    <p:set>
                                      <p:cBhvr>
                                        <p:cTn id="90" dur="1" fill="hold">
                                          <p:stCondLst>
                                            <p:cond delay="0"/>
                                          </p:stCondLst>
                                        </p:cTn>
                                        <p:tgtEl>
                                          <p:spTgt spid="33"/>
                                        </p:tgtEl>
                                        <p:attrNameLst>
                                          <p:attrName>style.visibility</p:attrName>
                                        </p:attrNameLst>
                                      </p:cBhvr>
                                      <p:to>
                                        <p:strVal val="visible"/>
                                      </p:to>
                                    </p:set>
                                    <p:anim calcmode="lin" valueType="num">
                                      <p:cBhvr additive="base">
                                        <p:cTn id="91" dur="500" fill="hold"/>
                                        <p:tgtEl>
                                          <p:spTgt spid="33"/>
                                        </p:tgtEl>
                                        <p:attrNameLst>
                                          <p:attrName>ppt_x</p:attrName>
                                        </p:attrNameLst>
                                      </p:cBhvr>
                                      <p:tavLst>
                                        <p:tav tm="0">
                                          <p:val>
                                            <p:strVal val="0-#ppt_w/2"/>
                                          </p:val>
                                        </p:tav>
                                        <p:tav tm="100000">
                                          <p:val>
                                            <p:strVal val="#ppt_x"/>
                                          </p:val>
                                        </p:tav>
                                      </p:tavLst>
                                    </p:anim>
                                    <p:anim calcmode="lin" valueType="num">
                                      <p:cBhvr additive="base">
                                        <p:cTn id="92" dur="500" fill="hold"/>
                                        <p:tgtEl>
                                          <p:spTgt spid="33"/>
                                        </p:tgtEl>
                                        <p:attrNameLst>
                                          <p:attrName>ppt_y</p:attrName>
                                        </p:attrNameLst>
                                      </p:cBhvr>
                                      <p:tavLst>
                                        <p:tav tm="0">
                                          <p:val>
                                            <p:strVal val="#ppt_y"/>
                                          </p:val>
                                        </p:tav>
                                        <p:tav tm="100000">
                                          <p:val>
                                            <p:strVal val="#ppt_y"/>
                                          </p:val>
                                        </p:tav>
                                      </p:tavLst>
                                    </p:anim>
                                  </p:childTnLst>
                                </p:cTn>
                              </p:par>
                            </p:childTnLst>
                          </p:cTn>
                        </p:par>
                        <p:par>
                          <p:cTn id="93" fill="hold">
                            <p:stCondLst>
                              <p:cond delay="5600"/>
                            </p:stCondLst>
                            <p:childTnLst>
                              <p:par>
                                <p:cTn id="94" presetID="2" presetClass="entr" presetSubtype="8" fill="hold" grpId="0" nodeType="afterEffect">
                                  <p:stCondLst>
                                    <p:cond delay="0"/>
                                  </p:stCondLst>
                                  <p:childTnLst>
                                    <p:set>
                                      <p:cBhvr>
                                        <p:cTn id="95" dur="1" fill="hold">
                                          <p:stCondLst>
                                            <p:cond delay="0"/>
                                          </p:stCondLst>
                                        </p:cTn>
                                        <p:tgtEl>
                                          <p:spTgt spid="6"/>
                                        </p:tgtEl>
                                        <p:attrNameLst>
                                          <p:attrName>style.visibility</p:attrName>
                                        </p:attrNameLst>
                                      </p:cBhvr>
                                      <p:to>
                                        <p:strVal val="visible"/>
                                      </p:to>
                                    </p:set>
                                    <p:anim calcmode="lin" valueType="num">
                                      <p:cBhvr additive="base">
                                        <p:cTn id="96" dur="500" fill="hold"/>
                                        <p:tgtEl>
                                          <p:spTgt spid="6"/>
                                        </p:tgtEl>
                                        <p:attrNameLst>
                                          <p:attrName>ppt_x</p:attrName>
                                        </p:attrNameLst>
                                      </p:cBhvr>
                                      <p:tavLst>
                                        <p:tav tm="0">
                                          <p:val>
                                            <p:strVal val="0-#ppt_w/2"/>
                                          </p:val>
                                        </p:tav>
                                        <p:tav tm="100000">
                                          <p:val>
                                            <p:strVal val="#ppt_x"/>
                                          </p:val>
                                        </p:tav>
                                      </p:tavLst>
                                    </p:anim>
                                    <p:anim calcmode="lin" valueType="num">
                                      <p:cBhvr additive="base">
                                        <p:cTn id="97" dur="500" fill="hold"/>
                                        <p:tgtEl>
                                          <p:spTgt spid="6"/>
                                        </p:tgtEl>
                                        <p:attrNameLst>
                                          <p:attrName>ppt_y</p:attrName>
                                        </p:attrNameLst>
                                      </p:cBhvr>
                                      <p:tavLst>
                                        <p:tav tm="0">
                                          <p:val>
                                            <p:strVal val="#ppt_y"/>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7"/>
                                        </p:tgtEl>
                                        <p:attrNameLst>
                                          <p:attrName>style.visibility</p:attrName>
                                        </p:attrNameLst>
                                      </p:cBhvr>
                                      <p:to>
                                        <p:strVal val="visible"/>
                                      </p:to>
                                    </p:set>
                                    <p:anim calcmode="lin" valueType="num">
                                      <p:cBhvr additive="base">
                                        <p:cTn id="100" dur="500" fill="hold"/>
                                        <p:tgtEl>
                                          <p:spTgt spid="7"/>
                                        </p:tgtEl>
                                        <p:attrNameLst>
                                          <p:attrName>ppt_x</p:attrName>
                                        </p:attrNameLst>
                                      </p:cBhvr>
                                      <p:tavLst>
                                        <p:tav tm="0">
                                          <p:val>
                                            <p:strVal val="#ppt_x"/>
                                          </p:val>
                                        </p:tav>
                                        <p:tav tm="100000">
                                          <p:val>
                                            <p:strVal val="#ppt_x"/>
                                          </p:val>
                                        </p:tav>
                                      </p:tavLst>
                                    </p:anim>
                                    <p:anim calcmode="lin" valueType="num">
                                      <p:cBhvr additive="base">
                                        <p:cTn id="101" dur="500" fill="hold"/>
                                        <p:tgtEl>
                                          <p:spTgt spid="7"/>
                                        </p:tgtEl>
                                        <p:attrNameLst>
                                          <p:attrName>ppt_y</p:attrName>
                                        </p:attrNameLst>
                                      </p:cBhvr>
                                      <p:tavLst>
                                        <p:tav tm="0">
                                          <p:val>
                                            <p:strVal val="1+#ppt_h/2"/>
                                          </p:val>
                                        </p:tav>
                                        <p:tav tm="100000">
                                          <p:val>
                                            <p:strVal val="#ppt_y"/>
                                          </p:val>
                                        </p:tav>
                                      </p:tavLst>
                                    </p:anim>
                                  </p:childTnLst>
                                </p:cTn>
                              </p:par>
                              <p:par>
                                <p:cTn id="102" presetID="2" presetClass="entr" presetSubtype="2" fill="hold" grpId="0" nodeType="withEffect">
                                  <p:stCondLst>
                                    <p:cond delay="0"/>
                                  </p:stCondLst>
                                  <p:childTnLst>
                                    <p:set>
                                      <p:cBhvr>
                                        <p:cTn id="103" dur="1" fill="hold">
                                          <p:stCondLst>
                                            <p:cond delay="0"/>
                                          </p:stCondLst>
                                        </p:cTn>
                                        <p:tgtEl>
                                          <p:spTgt spid="8"/>
                                        </p:tgtEl>
                                        <p:attrNameLst>
                                          <p:attrName>style.visibility</p:attrName>
                                        </p:attrNameLst>
                                      </p:cBhvr>
                                      <p:to>
                                        <p:strVal val="visible"/>
                                      </p:to>
                                    </p:set>
                                    <p:anim calcmode="lin" valueType="num">
                                      <p:cBhvr additive="base">
                                        <p:cTn id="104" dur="500" fill="hold"/>
                                        <p:tgtEl>
                                          <p:spTgt spid="8"/>
                                        </p:tgtEl>
                                        <p:attrNameLst>
                                          <p:attrName>ppt_x</p:attrName>
                                        </p:attrNameLst>
                                      </p:cBhvr>
                                      <p:tavLst>
                                        <p:tav tm="0">
                                          <p:val>
                                            <p:strVal val="1+#ppt_w/2"/>
                                          </p:val>
                                        </p:tav>
                                        <p:tav tm="100000">
                                          <p:val>
                                            <p:strVal val="#ppt_x"/>
                                          </p:val>
                                        </p:tav>
                                      </p:tavLst>
                                    </p:anim>
                                    <p:anim calcmode="lin" valueType="num">
                                      <p:cBhvr additive="base">
                                        <p:cTn id="10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22" grpId="0"/>
      <p:bldP spid="23" grpId="0"/>
      <p:bldP spid="24" grpId="0"/>
      <p:bldP spid="25" grpId="0"/>
      <p:bldP spid="26" grpId="0"/>
      <p:bldP spid="27" grpId="0"/>
      <p:bldP spid="28" grpId="0"/>
      <p:bldP spid="29" grpId="0"/>
      <p:bldP spid="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6000" y="542925"/>
            <a:ext cx="11520000" cy="177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27965" y="56515"/>
            <a:ext cx="1308100" cy="400110"/>
          </a:xfrm>
          <a:prstGeom prst="rect">
            <a:avLst/>
          </a:prstGeom>
          <a:solidFill>
            <a:srgbClr val="FFC000"/>
          </a:solidFill>
        </p:spPr>
        <p:txBody>
          <a:bodyPr wrap="square" rtlCol="0" anchor="t">
            <a:spAutoFit/>
          </a:bodyPr>
          <a:lstStyle/>
          <a:p>
            <a:pPr algn="ctr"/>
            <a:r>
              <a:rPr lang="zh-CN" altLang="en-US" sz="2000" b="1" dirty="0">
                <a:solidFill>
                  <a:schemeClr val="bg1"/>
                </a:solidFill>
                <a:latin typeface="微软雅黑" panose="020B0503020204020204" charset="-122"/>
                <a:ea typeface="微软雅黑" panose="020B0503020204020204" charset="-122"/>
                <a:sym typeface="宋体" panose="02010600030101010101" pitchFamily="2" charset="-122"/>
              </a:rPr>
              <a:t>标题</a:t>
            </a:r>
          </a:p>
        </p:txBody>
      </p:sp>
      <p:grpSp>
        <p:nvGrpSpPr>
          <p:cNvPr id="6" name="组合 5"/>
          <p:cNvGrpSpPr/>
          <p:nvPr/>
        </p:nvGrpSpPr>
        <p:grpSpPr>
          <a:xfrm>
            <a:off x="1040153" y="1825277"/>
            <a:ext cx="4783137" cy="3763963"/>
            <a:chOff x="1040153" y="1825277"/>
            <a:chExt cx="4783137" cy="3763963"/>
          </a:xfrm>
        </p:grpSpPr>
        <p:sp>
          <p:nvSpPr>
            <p:cNvPr id="7" name="Freeform 5"/>
            <p:cNvSpPr/>
            <p:nvPr/>
          </p:nvSpPr>
          <p:spPr bwMode="auto">
            <a:xfrm>
              <a:off x="4194241" y="5368577"/>
              <a:ext cx="263525" cy="220663"/>
            </a:xfrm>
            <a:custGeom>
              <a:avLst/>
              <a:gdLst>
                <a:gd name="T0" fmla="*/ 48 w 177"/>
                <a:gd name="T1" fmla="*/ 16 h 161"/>
                <a:gd name="T2" fmla="*/ 64 w 177"/>
                <a:gd name="T3" fmla="*/ 16 h 161"/>
                <a:gd name="T4" fmla="*/ 80 w 177"/>
                <a:gd name="T5" fmla="*/ 8 h 161"/>
                <a:gd name="T6" fmla="*/ 96 w 177"/>
                <a:gd name="T7" fmla="*/ 16 h 161"/>
                <a:gd name="T8" fmla="*/ 120 w 177"/>
                <a:gd name="T9" fmla="*/ 0 h 161"/>
                <a:gd name="T10" fmla="*/ 152 w 177"/>
                <a:gd name="T11" fmla="*/ 8 h 161"/>
                <a:gd name="T12" fmla="*/ 168 w 177"/>
                <a:gd name="T13" fmla="*/ 0 h 161"/>
                <a:gd name="T14" fmla="*/ 176 w 177"/>
                <a:gd name="T15" fmla="*/ 32 h 161"/>
                <a:gd name="T16" fmla="*/ 152 w 177"/>
                <a:gd name="T17" fmla="*/ 48 h 161"/>
                <a:gd name="T18" fmla="*/ 144 w 177"/>
                <a:gd name="T19" fmla="*/ 104 h 161"/>
                <a:gd name="T20" fmla="*/ 128 w 177"/>
                <a:gd name="T21" fmla="*/ 120 h 161"/>
                <a:gd name="T22" fmla="*/ 128 w 177"/>
                <a:gd name="T23" fmla="*/ 144 h 161"/>
                <a:gd name="T24" fmla="*/ 104 w 177"/>
                <a:gd name="T25" fmla="*/ 136 h 161"/>
                <a:gd name="T26" fmla="*/ 96 w 177"/>
                <a:gd name="T27" fmla="*/ 144 h 161"/>
                <a:gd name="T28" fmla="*/ 96 w 177"/>
                <a:gd name="T29" fmla="*/ 160 h 161"/>
                <a:gd name="T30" fmla="*/ 80 w 177"/>
                <a:gd name="T31" fmla="*/ 160 h 161"/>
                <a:gd name="T32" fmla="*/ 48 w 177"/>
                <a:gd name="T33" fmla="*/ 144 h 161"/>
                <a:gd name="T34" fmla="*/ 8 w 177"/>
                <a:gd name="T35" fmla="*/ 136 h 161"/>
                <a:gd name="T36" fmla="*/ 0 w 177"/>
                <a:gd name="T37" fmla="*/ 88 h 161"/>
                <a:gd name="T38" fmla="*/ 0 w 177"/>
                <a:gd name="T39" fmla="*/ 64 h 161"/>
                <a:gd name="T40" fmla="*/ 40 w 177"/>
                <a:gd name="T41" fmla="*/ 32 h 161"/>
                <a:gd name="T42" fmla="*/ 48 w 177"/>
                <a:gd name="T43" fmla="*/ 16 h 161"/>
                <a:gd name="T44" fmla="*/ 0 w 177"/>
                <a:gd name="T45" fmla="*/ 0 h 161"/>
                <a:gd name="T46" fmla="*/ 177 w 177"/>
                <a:gd name="T4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T44" t="T45" r="T46" b="T47"/>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solidFill>
              <a:schemeClr val="tx1">
                <a:lumMod val="75000"/>
                <a:lumOff val="25000"/>
              </a:schemeClr>
            </a:solidFill>
            <a:ln w="3175" cap="rnd" cmpd="sng">
              <a:solidFill>
                <a:schemeClr val="bg1"/>
              </a:solidFill>
              <a:miter lim="800000"/>
            </a:ln>
          </p:spPr>
          <p:txBody>
            <a:bodyPr/>
            <a:lstStyle/>
            <a:p>
              <a:endParaRPr lang="zh-CN" altLang="en-US"/>
            </a:p>
          </p:txBody>
        </p:sp>
        <p:sp>
          <p:nvSpPr>
            <p:cNvPr id="8" name="Freeform 7"/>
            <p:cNvSpPr/>
            <p:nvPr/>
          </p:nvSpPr>
          <p:spPr bwMode="auto">
            <a:xfrm>
              <a:off x="4773953" y="1825277"/>
              <a:ext cx="1049337" cy="958850"/>
            </a:xfrm>
            <a:custGeom>
              <a:avLst/>
              <a:gdLst>
                <a:gd name="T0" fmla="*/ 16 w 705"/>
                <a:gd name="T1" fmla="*/ 64 h 697"/>
                <a:gd name="T2" fmla="*/ 32 w 705"/>
                <a:gd name="T3" fmla="*/ 104 h 697"/>
                <a:gd name="T4" fmla="*/ 72 w 705"/>
                <a:gd name="T5" fmla="*/ 104 h 697"/>
                <a:gd name="T6" fmla="*/ 104 w 705"/>
                <a:gd name="T7" fmla="*/ 176 h 697"/>
                <a:gd name="T8" fmla="*/ 160 w 705"/>
                <a:gd name="T9" fmla="*/ 160 h 697"/>
                <a:gd name="T10" fmla="*/ 232 w 705"/>
                <a:gd name="T11" fmla="*/ 168 h 697"/>
                <a:gd name="T12" fmla="*/ 216 w 705"/>
                <a:gd name="T13" fmla="*/ 312 h 697"/>
                <a:gd name="T14" fmla="*/ 192 w 705"/>
                <a:gd name="T15" fmla="*/ 392 h 697"/>
                <a:gd name="T16" fmla="*/ 104 w 705"/>
                <a:gd name="T17" fmla="*/ 464 h 697"/>
                <a:gd name="T18" fmla="*/ 152 w 705"/>
                <a:gd name="T19" fmla="*/ 488 h 697"/>
                <a:gd name="T20" fmla="*/ 136 w 705"/>
                <a:gd name="T21" fmla="*/ 520 h 697"/>
                <a:gd name="T22" fmla="*/ 176 w 705"/>
                <a:gd name="T23" fmla="*/ 544 h 697"/>
                <a:gd name="T24" fmla="*/ 192 w 705"/>
                <a:gd name="T25" fmla="*/ 576 h 697"/>
                <a:gd name="T26" fmla="*/ 288 w 705"/>
                <a:gd name="T27" fmla="*/ 584 h 697"/>
                <a:gd name="T28" fmla="*/ 320 w 705"/>
                <a:gd name="T29" fmla="*/ 592 h 697"/>
                <a:gd name="T30" fmla="*/ 384 w 705"/>
                <a:gd name="T31" fmla="*/ 640 h 697"/>
                <a:gd name="T32" fmla="*/ 424 w 705"/>
                <a:gd name="T33" fmla="*/ 664 h 697"/>
                <a:gd name="T34" fmla="*/ 432 w 705"/>
                <a:gd name="T35" fmla="*/ 624 h 697"/>
                <a:gd name="T36" fmla="*/ 480 w 705"/>
                <a:gd name="T37" fmla="*/ 696 h 697"/>
                <a:gd name="T38" fmla="*/ 496 w 705"/>
                <a:gd name="T39" fmla="*/ 680 h 697"/>
                <a:gd name="T40" fmla="*/ 552 w 705"/>
                <a:gd name="T41" fmla="*/ 680 h 697"/>
                <a:gd name="T42" fmla="*/ 592 w 705"/>
                <a:gd name="T43" fmla="*/ 632 h 697"/>
                <a:gd name="T44" fmla="*/ 600 w 705"/>
                <a:gd name="T45" fmla="*/ 528 h 697"/>
                <a:gd name="T46" fmla="*/ 664 w 705"/>
                <a:gd name="T47" fmla="*/ 536 h 697"/>
                <a:gd name="T48" fmla="*/ 680 w 705"/>
                <a:gd name="T49" fmla="*/ 344 h 697"/>
                <a:gd name="T50" fmla="*/ 696 w 705"/>
                <a:gd name="T51" fmla="*/ 296 h 697"/>
                <a:gd name="T52" fmla="*/ 704 w 705"/>
                <a:gd name="T53" fmla="*/ 256 h 697"/>
                <a:gd name="T54" fmla="*/ 608 w 705"/>
                <a:gd name="T55" fmla="*/ 320 h 697"/>
                <a:gd name="T56" fmla="*/ 560 w 705"/>
                <a:gd name="T57" fmla="*/ 360 h 697"/>
                <a:gd name="T58" fmla="*/ 488 w 705"/>
                <a:gd name="T59" fmla="*/ 304 h 697"/>
                <a:gd name="T60" fmla="*/ 440 w 705"/>
                <a:gd name="T61" fmla="*/ 280 h 697"/>
                <a:gd name="T62" fmla="*/ 376 w 705"/>
                <a:gd name="T63" fmla="*/ 256 h 697"/>
                <a:gd name="T64" fmla="*/ 360 w 705"/>
                <a:gd name="T65" fmla="*/ 240 h 697"/>
                <a:gd name="T66" fmla="*/ 336 w 705"/>
                <a:gd name="T67" fmla="*/ 248 h 697"/>
                <a:gd name="T68" fmla="*/ 264 w 705"/>
                <a:gd name="T69" fmla="*/ 128 h 697"/>
                <a:gd name="T70" fmla="*/ 248 w 705"/>
                <a:gd name="T71" fmla="*/ 88 h 697"/>
                <a:gd name="T72" fmla="*/ 144 w 705"/>
                <a:gd name="T73" fmla="*/ 24 h 697"/>
                <a:gd name="T74" fmla="*/ 16 w 705"/>
                <a:gd name="T75" fmla="*/ 16 h 697"/>
                <a:gd name="T76" fmla="*/ 0 w 705"/>
                <a:gd name="T77" fmla="*/ 0 h 697"/>
                <a:gd name="T78" fmla="*/ 705 w 705"/>
                <a:gd name="T79" fmla="*/ 697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T76" t="T77" r="T78" b="T79"/>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solidFill>
              <a:schemeClr val="tx1">
                <a:lumMod val="75000"/>
                <a:lumOff val="25000"/>
              </a:schemeClr>
            </a:solidFill>
            <a:ln w="3175" cap="rnd" cmpd="sng">
              <a:solidFill>
                <a:schemeClr val="bg1"/>
              </a:solidFill>
              <a:miter lim="800000"/>
            </a:ln>
          </p:spPr>
          <p:txBody>
            <a:bodyPr/>
            <a:lstStyle/>
            <a:p>
              <a:endParaRPr lang="zh-CN" altLang="en-US"/>
            </a:p>
          </p:txBody>
        </p:sp>
        <p:sp>
          <p:nvSpPr>
            <p:cNvPr id="9" name="Freeform 8"/>
            <p:cNvSpPr/>
            <p:nvPr/>
          </p:nvSpPr>
          <p:spPr bwMode="auto">
            <a:xfrm>
              <a:off x="4878728" y="2561877"/>
              <a:ext cx="788987" cy="552450"/>
            </a:xfrm>
            <a:custGeom>
              <a:avLst/>
              <a:gdLst>
                <a:gd name="T0" fmla="*/ 528 w 529"/>
                <a:gd name="T1" fmla="*/ 144 h 401"/>
                <a:gd name="T2" fmla="*/ 480 w 529"/>
                <a:gd name="T3" fmla="*/ 144 h 401"/>
                <a:gd name="T4" fmla="*/ 456 w 529"/>
                <a:gd name="T5" fmla="*/ 120 h 401"/>
                <a:gd name="T6" fmla="*/ 424 w 529"/>
                <a:gd name="T7" fmla="*/ 152 h 401"/>
                <a:gd name="T8" fmla="*/ 416 w 529"/>
                <a:gd name="T9" fmla="*/ 136 h 401"/>
                <a:gd name="T10" fmla="*/ 408 w 529"/>
                <a:gd name="T11" fmla="*/ 160 h 401"/>
                <a:gd name="T12" fmla="*/ 360 w 529"/>
                <a:gd name="T13" fmla="*/ 128 h 401"/>
                <a:gd name="T14" fmla="*/ 360 w 529"/>
                <a:gd name="T15" fmla="*/ 88 h 401"/>
                <a:gd name="T16" fmla="*/ 344 w 529"/>
                <a:gd name="T17" fmla="*/ 96 h 401"/>
                <a:gd name="T18" fmla="*/ 352 w 529"/>
                <a:gd name="T19" fmla="*/ 128 h 401"/>
                <a:gd name="T20" fmla="*/ 328 w 529"/>
                <a:gd name="T21" fmla="*/ 128 h 401"/>
                <a:gd name="T22" fmla="*/ 312 w 529"/>
                <a:gd name="T23" fmla="*/ 104 h 401"/>
                <a:gd name="T24" fmla="*/ 296 w 529"/>
                <a:gd name="T25" fmla="*/ 104 h 401"/>
                <a:gd name="T26" fmla="*/ 248 w 529"/>
                <a:gd name="T27" fmla="*/ 56 h 401"/>
                <a:gd name="T28" fmla="*/ 216 w 529"/>
                <a:gd name="T29" fmla="*/ 72 h 401"/>
                <a:gd name="T30" fmla="*/ 216 w 529"/>
                <a:gd name="T31" fmla="*/ 56 h 401"/>
                <a:gd name="T32" fmla="*/ 160 w 529"/>
                <a:gd name="T33" fmla="*/ 64 h 401"/>
                <a:gd name="T34" fmla="*/ 120 w 529"/>
                <a:gd name="T35" fmla="*/ 40 h 401"/>
                <a:gd name="T36" fmla="*/ 120 w 529"/>
                <a:gd name="T37" fmla="*/ 0 h 401"/>
                <a:gd name="T38" fmla="*/ 104 w 529"/>
                <a:gd name="T39" fmla="*/ 8 h 401"/>
                <a:gd name="T40" fmla="*/ 64 w 529"/>
                <a:gd name="T41" fmla="*/ 8 h 401"/>
                <a:gd name="T42" fmla="*/ 72 w 529"/>
                <a:gd name="T43" fmla="*/ 56 h 401"/>
                <a:gd name="T44" fmla="*/ 48 w 529"/>
                <a:gd name="T45" fmla="*/ 56 h 401"/>
                <a:gd name="T46" fmla="*/ 8 w 529"/>
                <a:gd name="T47" fmla="*/ 32 h 401"/>
                <a:gd name="T48" fmla="*/ 0 w 529"/>
                <a:gd name="T49" fmla="*/ 56 h 401"/>
                <a:gd name="T50" fmla="*/ 32 w 529"/>
                <a:gd name="T51" fmla="*/ 88 h 401"/>
                <a:gd name="T52" fmla="*/ 24 w 529"/>
                <a:gd name="T53" fmla="*/ 120 h 401"/>
                <a:gd name="T54" fmla="*/ 48 w 529"/>
                <a:gd name="T55" fmla="*/ 160 h 401"/>
                <a:gd name="T56" fmla="*/ 88 w 529"/>
                <a:gd name="T57" fmla="*/ 136 h 401"/>
                <a:gd name="T58" fmla="*/ 112 w 529"/>
                <a:gd name="T59" fmla="*/ 184 h 401"/>
                <a:gd name="T60" fmla="*/ 112 w 529"/>
                <a:gd name="T61" fmla="*/ 224 h 401"/>
                <a:gd name="T62" fmla="*/ 152 w 529"/>
                <a:gd name="T63" fmla="*/ 224 h 401"/>
                <a:gd name="T64" fmla="*/ 168 w 529"/>
                <a:gd name="T65" fmla="*/ 264 h 401"/>
                <a:gd name="T66" fmla="*/ 176 w 529"/>
                <a:gd name="T67" fmla="*/ 232 h 401"/>
                <a:gd name="T68" fmla="*/ 208 w 529"/>
                <a:gd name="T69" fmla="*/ 280 h 401"/>
                <a:gd name="T70" fmla="*/ 232 w 529"/>
                <a:gd name="T71" fmla="*/ 320 h 401"/>
                <a:gd name="T72" fmla="*/ 232 w 529"/>
                <a:gd name="T73" fmla="*/ 344 h 401"/>
                <a:gd name="T74" fmla="*/ 264 w 529"/>
                <a:gd name="T75" fmla="*/ 400 h 401"/>
                <a:gd name="T76" fmla="*/ 288 w 529"/>
                <a:gd name="T77" fmla="*/ 376 h 401"/>
                <a:gd name="T78" fmla="*/ 304 w 529"/>
                <a:gd name="T79" fmla="*/ 328 h 401"/>
                <a:gd name="T80" fmla="*/ 320 w 529"/>
                <a:gd name="T81" fmla="*/ 320 h 401"/>
                <a:gd name="T82" fmla="*/ 336 w 529"/>
                <a:gd name="T83" fmla="*/ 328 h 401"/>
                <a:gd name="T84" fmla="*/ 328 w 529"/>
                <a:gd name="T85" fmla="*/ 344 h 401"/>
                <a:gd name="T86" fmla="*/ 376 w 529"/>
                <a:gd name="T87" fmla="*/ 344 h 401"/>
                <a:gd name="T88" fmla="*/ 392 w 529"/>
                <a:gd name="T89" fmla="*/ 328 h 401"/>
                <a:gd name="T90" fmla="*/ 392 w 529"/>
                <a:gd name="T91" fmla="*/ 312 h 401"/>
                <a:gd name="T92" fmla="*/ 384 w 529"/>
                <a:gd name="T93" fmla="*/ 296 h 401"/>
                <a:gd name="T94" fmla="*/ 432 w 529"/>
                <a:gd name="T95" fmla="*/ 272 h 401"/>
                <a:gd name="T96" fmla="*/ 440 w 529"/>
                <a:gd name="T97" fmla="*/ 264 h 401"/>
                <a:gd name="T98" fmla="*/ 440 w 529"/>
                <a:gd name="T99" fmla="*/ 248 h 401"/>
                <a:gd name="T100" fmla="*/ 456 w 529"/>
                <a:gd name="T101" fmla="*/ 240 h 401"/>
                <a:gd name="T102" fmla="*/ 456 w 529"/>
                <a:gd name="T103" fmla="*/ 192 h 401"/>
                <a:gd name="T104" fmla="*/ 472 w 529"/>
                <a:gd name="T105" fmla="*/ 192 h 401"/>
                <a:gd name="T106" fmla="*/ 480 w 529"/>
                <a:gd name="T107" fmla="*/ 216 h 401"/>
                <a:gd name="T108" fmla="*/ 504 w 529"/>
                <a:gd name="T109" fmla="*/ 232 h 401"/>
                <a:gd name="T110" fmla="*/ 512 w 529"/>
                <a:gd name="T111" fmla="*/ 224 h 401"/>
                <a:gd name="T112" fmla="*/ 504 w 529"/>
                <a:gd name="T113" fmla="*/ 208 h 401"/>
                <a:gd name="T114" fmla="*/ 504 w 529"/>
                <a:gd name="T115" fmla="*/ 192 h 401"/>
                <a:gd name="T116" fmla="*/ 528 w 529"/>
                <a:gd name="T117" fmla="*/ 184 h 401"/>
                <a:gd name="T118" fmla="*/ 528 w 529"/>
                <a:gd name="T119" fmla="*/ 144 h 401"/>
                <a:gd name="T120" fmla="*/ 0 w 529"/>
                <a:gd name="T121" fmla="*/ 0 h 401"/>
                <a:gd name="T122" fmla="*/ 529 w 529"/>
                <a:gd name="T123" fmla="*/ 40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T120" t="T121" r="T122" b="T123"/>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solidFill>
              <a:schemeClr val="tx1">
                <a:lumMod val="75000"/>
                <a:lumOff val="25000"/>
              </a:schemeClr>
            </a:solidFill>
            <a:ln w="3175" cap="rnd" cmpd="sng">
              <a:solidFill>
                <a:schemeClr val="bg1"/>
              </a:solidFill>
              <a:miter lim="800000"/>
            </a:ln>
          </p:spPr>
          <p:txBody>
            <a:bodyPr/>
            <a:lstStyle/>
            <a:p>
              <a:endParaRPr lang="zh-CN" altLang="en-US"/>
            </a:p>
          </p:txBody>
        </p:sp>
        <p:sp>
          <p:nvSpPr>
            <p:cNvPr id="10" name="Freeform 9"/>
            <p:cNvSpPr/>
            <p:nvPr/>
          </p:nvSpPr>
          <p:spPr bwMode="auto">
            <a:xfrm>
              <a:off x="4712040" y="2869852"/>
              <a:ext cx="561975" cy="541338"/>
            </a:xfrm>
            <a:custGeom>
              <a:avLst/>
              <a:gdLst>
                <a:gd name="T0" fmla="*/ 376 w 377"/>
                <a:gd name="T1" fmla="*/ 176 h 393"/>
                <a:gd name="T2" fmla="*/ 336 w 377"/>
                <a:gd name="T3" fmla="*/ 120 h 393"/>
                <a:gd name="T4" fmla="*/ 344 w 377"/>
                <a:gd name="T5" fmla="*/ 96 h 393"/>
                <a:gd name="T6" fmla="*/ 312 w 377"/>
                <a:gd name="T7" fmla="*/ 40 h 393"/>
                <a:gd name="T8" fmla="*/ 288 w 377"/>
                <a:gd name="T9" fmla="*/ 8 h 393"/>
                <a:gd name="T10" fmla="*/ 280 w 377"/>
                <a:gd name="T11" fmla="*/ 40 h 393"/>
                <a:gd name="T12" fmla="*/ 264 w 377"/>
                <a:gd name="T13" fmla="*/ 0 h 393"/>
                <a:gd name="T14" fmla="*/ 232 w 377"/>
                <a:gd name="T15" fmla="*/ 0 h 393"/>
                <a:gd name="T16" fmla="*/ 240 w 377"/>
                <a:gd name="T17" fmla="*/ 24 h 393"/>
                <a:gd name="T18" fmla="*/ 200 w 377"/>
                <a:gd name="T19" fmla="*/ 56 h 393"/>
                <a:gd name="T20" fmla="*/ 176 w 377"/>
                <a:gd name="T21" fmla="*/ 56 h 393"/>
                <a:gd name="T22" fmla="*/ 48 w 377"/>
                <a:gd name="T23" fmla="*/ 144 h 393"/>
                <a:gd name="T24" fmla="*/ 24 w 377"/>
                <a:gd name="T25" fmla="*/ 112 h 393"/>
                <a:gd name="T26" fmla="*/ 8 w 377"/>
                <a:gd name="T27" fmla="*/ 112 h 393"/>
                <a:gd name="T28" fmla="*/ 16 w 377"/>
                <a:gd name="T29" fmla="*/ 136 h 393"/>
                <a:gd name="T30" fmla="*/ 16 w 377"/>
                <a:gd name="T31" fmla="*/ 160 h 393"/>
                <a:gd name="T32" fmla="*/ 24 w 377"/>
                <a:gd name="T33" fmla="*/ 184 h 393"/>
                <a:gd name="T34" fmla="*/ 8 w 377"/>
                <a:gd name="T35" fmla="*/ 184 h 393"/>
                <a:gd name="T36" fmla="*/ 8 w 377"/>
                <a:gd name="T37" fmla="*/ 216 h 393"/>
                <a:gd name="T38" fmla="*/ 0 w 377"/>
                <a:gd name="T39" fmla="*/ 232 h 393"/>
                <a:gd name="T40" fmla="*/ 32 w 377"/>
                <a:gd name="T41" fmla="*/ 240 h 393"/>
                <a:gd name="T42" fmla="*/ 64 w 377"/>
                <a:gd name="T43" fmla="*/ 296 h 393"/>
                <a:gd name="T44" fmla="*/ 104 w 377"/>
                <a:gd name="T45" fmla="*/ 240 h 393"/>
                <a:gd name="T46" fmla="*/ 120 w 377"/>
                <a:gd name="T47" fmla="*/ 208 h 393"/>
                <a:gd name="T48" fmla="*/ 160 w 377"/>
                <a:gd name="T49" fmla="*/ 200 h 393"/>
                <a:gd name="T50" fmla="*/ 184 w 377"/>
                <a:gd name="T51" fmla="*/ 216 h 393"/>
                <a:gd name="T52" fmla="*/ 184 w 377"/>
                <a:gd name="T53" fmla="*/ 224 h 393"/>
                <a:gd name="T54" fmla="*/ 192 w 377"/>
                <a:gd name="T55" fmla="*/ 224 h 393"/>
                <a:gd name="T56" fmla="*/ 168 w 377"/>
                <a:gd name="T57" fmla="*/ 280 h 393"/>
                <a:gd name="T58" fmla="*/ 152 w 377"/>
                <a:gd name="T59" fmla="*/ 280 h 393"/>
                <a:gd name="T60" fmla="*/ 160 w 377"/>
                <a:gd name="T61" fmla="*/ 312 h 393"/>
                <a:gd name="T62" fmla="*/ 152 w 377"/>
                <a:gd name="T63" fmla="*/ 320 h 393"/>
                <a:gd name="T64" fmla="*/ 168 w 377"/>
                <a:gd name="T65" fmla="*/ 320 h 393"/>
                <a:gd name="T66" fmla="*/ 136 w 377"/>
                <a:gd name="T67" fmla="*/ 376 h 393"/>
                <a:gd name="T68" fmla="*/ 144 w 377"/>
                <a:gd name="T69" fmla="*/ 392 h 393"/>
                <a:gd name="T70" fmla="*/ 160 w 377"/>
                <a:gd name="T71" fmla="*/ 376 h 393"/>
                <a:gd name="T72" fmla="*/ 168 w 377"/>
                <a:gd name="T73" fmla="*/ 352 h 393"/>
                <a:gd name="T74" fmla="*/ 184 w 377"/>
                <a:gd name="T75" fmla="*/ 352 h 393"/>
                <a:gd name="T76" fmla="*/ 200 w 377"/>
                <a:gd name="T77" fmla="*/ 336 h 393"/>
                <a:gd name="T78" fmla="*/ 200 w 377"/>
                <a:gd name="T79" fmla="*/ 312 h 393"/>
                <a:gd name="T80" fmla="*/ 256 w 377"/>
                <a:gd name="T81" fmla="*/ 280 h 393"/>
                <a:gd name="T82" fmla="*/ 304 w 377"/>
                <a:gd name="T83" fmla="*/ 264 h 393"/>
                <a:gd name="T84" fmla="*/ 312 w 377"/>
                <a:gd name="T85" fmla="*/ 224 h 393"/>
                <a:gd name="T86" fmla="*/ 344 w 377"/>
                <a:gd name="T87" fmla="*/ 200 h 393"/>
                <a:gd name="T88" fmla="*/ 368 w 377"/>
                <a:gd name="T89" fmla="*/ 192 h 393"/>
                <a:gd name="T90" fmla="*/ 376 w 377"/>
                <a:gd name="T91" fmla="*/ 176 h 393"/>
                <a:gd name="T92" fmla="*/ 0 w 377"/>
                <a:gd name="T93" fmla="*/ 0 h 393"/>
                <a:gd name="T94" fmla="*/ 377 w 377"/>
                <a:gd name="T95" fmla="*/ 39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T92" t="T93" r="T94" b="T95"/>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solidFill>
              <a:schemeClr val="tx1">
                <a:lumMod val="75000"/>
                <a:lumOff val="25000"/>
              </a:schemeClr>
            </a:solidFill>
            <a:ln w="3175" cap="rnd" cmpd="sng">
              <a:solidFill>
                <a:schemeClr val="bg1"/>
              </a:solidFill>
              <a:miter lim="800000"/>
            </a:ln>
          </p:spPr>
          <p:txBody>
            <a:bodyPr/>
            <a:lstStyle/>
            <a:p>
              <a:endParaRPr lang="zh-CN" altLang="en-US"/>
            </a:p>
          </p:txBody>
        </p:sp>
        <p:sp>
          <p:nvSpPr>
            <p:cNvPr id="11" name="Freeform 10"/>
            <p:cNvSpPr/>
            <p:nvPr/>
          </p:nvSpPr>
          <p:spPr bwMode="auto">
            <a:xfrm>
              <a:off x="4285003" y="2992090"/>
              <a:ext cx="525462" cy="738187"/>
            </a:xfrm>
            <a:custGeom>
              <a:avLst/>
              <a:gdLst>
                <a:gd name="T0" fmla="*/ 320 w 353"/>
                <a:gd name="T1" fmla="*/ 160 h 537"/>
                <a:gd name="T2" fmla="*/ 296 w 353"/>
                <a:gd name="T3" fmla="*/ 96 h 537"/>
                <a:gd name="T4" fmla="*/ 248 w 353"/>
                <a:gd name="T5" fmla="*/ 88 h 537"/>
                <a:gd name="T6" fmla="*/ 224 w 353"/>
                <a:gd name="T7" fmla="*/ 0 h 537"/>
                <a:gd name="T8" fmla="*/ 176 w 353"/>
                <a:gd name="T9" fmla="*/ 64 h 537"/>
                <a:gd name="T10" fmla="*/ 136 w 353"/>
                <a:gd name="T11" fmla="*/ 80 h 537"/>
                <a:gd name="T12" fmla="*/ 80 w 353"/>
                <a:gd name="T13" fmla="*/ 104 h 537"/>
                <a:gd name="T14" fmla="*/ 32 w 353"/>
                <a:gd name="T15" fmla="*/ 72 h 537"/>
                <a:gd name="T16" fmla="*/ 8 w 353"/>
                <a:gd name="T17" fmla="*/ 120 h 537"/>
                <a:gd name="T18" fmla="*/ 56 w 353"/>
                <a:gd name="T19" fmla="*/ 200 h 537"/>
                <a:gd name="T20" fmla="*/ 24 w 353"/>
                <a:gd name="T21" fmla="*/ 232 h 537"/>
                <a:gd name="T22" fmla="*/ 64 w 353"/>
                <a:gd name="T23" fmla="*/ 272 h 537"/>
                <a:gd name="T24" fmla="*/ 32 w 353"/>
                <a:gd name="T25" fmla="*/ 288 h 537"/>
                <a:gd name="T26" fmla="*/ 16 w 353"/>
                <a:gd name="T27" fmla="*/ 328 h 537"/>
                <a:gd name="T28" fmla="*/ 32 w 353"/>
                <a:gd name="T29" fmla="*/ 400 h 537"/>
                <a:gd name="T30" fmla="*/ 24 w 353"/>
                <a:gd name="T31" fmla="*/ 512 h 537"/>
                <a:gd name="T32" fmla="*/ 88 w 353"/>
                <a:gd name="T33" fmla="*/ 528 h 537"/>
                <a:gd name="T34" fmla="*/ 112 w 353"/>
                <a:gd name="T35" fmla="*/ 512 h 537"/>
                <a:gd name="T36" fmla="*/ 152 w 353"/>
                <a:gd name="T37" fmla="*/ 424 h 537"/>
                <a:gd name="T38" fmla="*/ 232 w 353"/>
                <a:gd name="T39" fmla="*/ 376 h 537"/>
                <a:gd name="T40" fmla="*/ 240 w 353"/>
                <a:gd name="T41" fmla="*/ 344 h 537"/>
                <a:gd name="T42" fmla="*/ 192 w 353"/>
                <a:gd name="T43" fmla="*/ 320 h 537"/>
                <a:gd name="T44" fmla="*/ 184 w 353"/>
                <a:gd name="T45" fmla="*/ 288 h 537"/>
                <a:gd name="T46" fmla="*/ 160 w 353"/>
                <a:gd name="T47" fmla="*/ 264 h 537"/>
                <a:gd name="T48" fmla="*/ 104 w 353"/>
                <a:gd name="T49" fmla="*/ 256 h 537"/>
                <a:gd name="T50" fmla="*/ 136 w 353"/>
                <a:gd name="T51" fmla="*/ 168 h 537"/>
                <a:gd name="T52" fmla="*/ 160 w 353"/>
                <a:gd name="T53" fmla="*/ 136 h 537"/>
                <a:gd name="T54" fmla="*/ 192 w 353"/>
                <a:gd name="T55" fmla="*/ 152 h 537"/>
                <a:gd name="T56" fmla="*/ 208 w 353"/>
                <a:gd name="T57" fmla="*/ 184 h 537"/>
                <a:gd name="T58" fmla="*/ 224 w 353"/>
                <a:gd name="T59" fmla="*/ 200 h 537"/>
                <a:gd name="T60" fmla="*/ 256 w 353"/>
                <a:gd name="T61" fmla="*/ 256 h 537"/>
                <a:gd name="T62" fmla="*/ 272 w 353"/>
                <a:gd name="T63" fmla="*/ 288 h 537"/>
                <a:gd name="T64" fmla="*/ 328 w 353"/>
                <a:gd name="T65" fmla="*/ 216 h 537"/>
                <a:gd name="T66" fmla="*/ 0 w 353"/>
                <a:gd name="T67" fmla="*/ 0 h 537"/>
                <a:gd name="T68" fmla="*/ 353 w 353"/>
                <a:gd name="T69"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T66" t="T67" r="T68" b="T69"/>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solidFill>
              <a:schemeClr val="tx1">
                <a:lumMod val="75000"/>
                <a:lumOff val="25000"/>
              </a:schemeClr>
            </a:solidFill>
            <a:ln w="3175" cap="rnd" cmpd="sng">
              <a:solidFill>
                <a:schemeClr val="bg1"/>
              </a:solidFill>
              <a:miter lim="800000"/>
            </a:ln>
          </p:spPr>
          <p:txBody>
            <a:bodyPr/>
            <a:lstStyle/>
            <a:p>
              <a:endParaRPr lang="zh-CN" altLang="en-US"/>
            </a:p>
          </p:txBody>
        </p:sp>
        <p:sp>
          <p:nvSpPr>
            <p:cNvPr id="12" name="Freeform 11"/>
            <p:cNvSpPr/>
            <p:nvPr/>
          </p:nvSpPr>
          <p:spPr bwMode="auto">
            <a:xfrm>
              <a:off x="4437403" y="3179415"/>
              <a:ext cx="168275" cy="176212"/>
            </a:xfrm>
            <a:custGeom>
              <a:avLst/>
              <a:gdLst>
                <a:gd name="T0" fmla="*/ 112 w 113"/>
                <a:gd name="T1" fmla="*/ 64 h 129"/>
                <a:gd name="T2" fmla="*/ 96 w 113"/>
                <a:gd name="T3" fmla="*/ 40 h 129"/>
                <a:gd name="T4" fmla="*/ 112 w 113"/>
                <a:gd name="T5" fmla="*/ 16 h 129"/>
                <a:gd name="T6" fmla="*/ 80 w 113"/>
                <a:gd name="T7" fmla="*/ 16 h 129"/>
                <a:gd name="T8" fmla="*/ 72 w 113"/>
                <a:gd name="T9" fmla="*/ 0 h 129"/>
                <a:gd name="T10" fmla="*/ 56 w 113"/>
                <a:gd name="T11" fmla="*/ 0 h 129"/>
                <a:gd name="T12" fmla="*/ 48 w 113"/>
                <a:gd name="T13" fmla="*/ 32 h 129"/>
                <a:gd name="T14" fmla="*/ 32 w 113"/>
                <a:gd name="T15" fmla="*/ 32 h 129"/>
                <a:gd name="T16" fmla="*/ 0 w 113"/>
                <a:gd name="T17" fmla="*/ 88 h 129"/>
                <a:gd name="T18" fmla="*/ 0 w 113"/>
                <a:gd name="T19" fmla="*/ 120 h 129"/>
                <a:gd name="T20" fmla="*/ 32 w 113"/>
                <a:gd name="T21" fmla="*/ 120 h 129"/>
                <a:gd name="T22" fmla="*/ 48 w 113"/>
                <a:gd name="T23" fmla="*/ 128 h 129"/>
                <a:gd name="T24" fmla="*/ 80 w 113"/>
                <a:gd name="T25" fmla="*/ 112 h 129"/>
                <a:gd name="T26" fmla="*/ 80 w 113"/>
                <a:gd name="T27" fmla="*/ 96 h 129"/>
                <a:gd name="T28" fmla="*/ 72 w 113"/>
                <a:gd name="T29" fmla="*/ 80 h 129"/>
                <a:gd name="T30" fmla="*/ 96 w 113"/>
                <a:gd name="T31" fmla="*/ 80 h 129"/>
                <a:gd name="T32" fmla="*/ 112 w 113"/>
                <a:gd name="T33" fmla="*/ 64 h 129"/>
                <a:gd name="T34" fmla="*/ 0 w 113"/>
                <a:gd name="T35" fmla="*/ 0 h 129"/>
                <a:gd name="T36" fmla="*/ 113 w 113"/>
                <a:gd name="T3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T34" t="T35" r="T36" b="T37"/>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solidFill>
              <a:schemeClr val="tx1">
                <a:lumMod val="75000"/>
                <a:lumOff val="25000"/>
              </a:schemeClr>
            </a:solidFill>
            <a:ln w="3175" cap="rnd" cmpd="sng">
              <a:solidFill>
                <a:schemeClr val="bg1"/>
              </a:solidFill>
              <a:miter lim="800000"/>
            </a:ln>
          </p:spPr>
          <p:txBody>
            <a:bodyPr/>
            <a:lstStyle/>
            <a:p>
              <a:endParaRPr lang="zh-CN" altLang="en-US"/>
            </a:p>
          </p:txBody>
        </p:sp>
        <p:sp>
          <p:nvSpPr>
            <p:cNvPr id="13" name="Freeform 12"/>
            <p:cNvSpPr/>
            <p:nvPr/>
          </p:nvSpPr>
          <p:spPr bwMode="auto">
            <a:xfrm>
              <a:off x="4545353" y="3266727"/>
              <a:ext cx="131762" cy="165100"/>
            </a:xfrm>
            <a:custGeom>
              <a:avLst/>
              <a:gdLst>
                <a:gd name="T0" fmla="*/ 88 w 89"/>
                <a:gd name="T1" fmla="*/ 80 h 121"/>
                <a:gd name="T2" fmla="*/ 80 w 89"/>
                <a:gd name="T3" fmla="*/ 56 h 121"/>
                <a:gd name="T4" fmla="*/ 56 w 89"/>
                <a:gd name="T5" fmla="*/ 40 h 121"/>
                <a:gd name="T6" fmla="*/ 48 w 89"/>
                <a:gd name="T7" fmla="*/ 8 h 121"/>
                <a:gd name="T8" fmla="*/ 32 w 89"/>
                <a:gd name="T9" fmla="*/ 0 h 121"/>
                <a:gd name="T10" fmla="*/ 24 w 89"/>
                <a:gd name="T11" fmla="*/ 8 h 121"/>
                <a:gd name="T12" fmla="*/ 32 w 89"/>
                <a:gd name="T13" fmla="*/ 48 h 121"/>
                <a:gd name="T14" fmla="*/ 8 w 89"/>
                <a:gd name="T15" fmla="*/ 48 h 121"/>
                <a:gd name="T16" fmla="*/ 0 w 89"/>
                <a:gd name="T17" fmla="*/ 112 h 121"/>
                <a:gd name="T18" fmla="*/ 16 w 89"/>
                <a:gd name="T19" fmla="*/ 120 h 121"/>
                <a:gd name="T20" fmla="*/ 56 w 89"/>
                <a:gd name="T21" fmla="*/ 112 h 121"/>
                <a:gd name="T22" fmla="*/ 56 w 89"/>
                <a:gd name="T23" fmla="*/ 80 h 121"/>
                <a:gd name="T24" fmla="*/ 88 w 89"/>
                <a:gd name="T25" fmla="*/ 80 h 121"/>
                <a:gd name="T26" fmla="*/ 0 w 89"/>
                <a:gd name="T27" fmla="*/ 0 h 121"/>
                <a:gd name="T28" fmla="*/ 89 w 89"/>
                <a:gd name="T29"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solidFill>
              <a:schemeClr val="tx1">
                <a:lumMod val="75000"/>
                <a:lumOff val="25000"/>
              </a:schemeClr>
            </a:solidFill>
            <a:ln w="3175" cap="rnd" cmpd="sng">
              <a:solidFill>
                <a:schemeClr val="bg1"/>
              </a:solidFill>
              <a:miter lim="800000"/>
            </a:ln>
          </p:spPr>
          <p:txBody>
            <a:bodyPr/>
            <a:lstStyle/>
            <a:p>
              <a:endParaRPr lang="zh-CN" altLang="en-US"/>
            </a:p>
          </p:txBody>
        </p:sp>
        <p:sp>
          <p:nvSpPr>
            <p:cNvPr id="14" name="Freeform 13"/>
            <p:cNvSpPr/>
            <p:nvPr/>
          </p:nvSpPr>
          <p:spPr bwMode="auto">
            <a:xfrm>
              <a:off x="4545353" y="3277840"/>
              <a:ext cx="50800" cy="55562"/>
            </a:xfrm>
            <a:custGeom>
              <a:avLst/>
              <a:gdLst>
                <a:gd name="T0" fmla="*/ 32 w 33"/>
                <a:gd name="T1" fmla="*/ 40 h 41"/>
                <a:gd name="T2" fmla="*/ 8 w 33"/>
                <a:gd name="T3" fmla="*/ 40 h 41"/>
                <a:gd name="T4" fmla="*/ 8 w 33"/>
                <a:gd name="T5" fmla="*/ 24 h 41"/>
                <a:gd name="T6" fmla="*/ 0 w 33"/>
                <a:gd name="T7" fmla="*/ 0 h 41"/>
                <a:gd name="T8" fmla="*/ 24 w 33"/>
                <a:gd name="T9" fmla="*/ 8 h 41"/>
                <a:gd name="T10" fmla="*/ 32 w 33"/>
                <a:gd name="T11" fmla="*/ 40 h 41"/>
                <a:gd name="T12" fmla="*/ 0 w 33"/>
                <a:gd name="T13" fmla="*/ 0 h 41"/>
                <a:gd name="T14" fmla="*/ 33 w 33"/>
                <a:gd name="T15" fmla="*/ 41 h 41"/>
              </a:gdLst>
              <a:ahLst/>
              <a:cxnLst>
                <a:cxn ang="0">
                  <a:pos x="T0" y="T1"/>
                </a:cxn>
                <a:cxn ang="0">
                  <a:pos x="T2" y="T3"/>
                </a:cxn>
                <a:cxn ang="0">
                  <a:pos x="T4" y="T5"/>
                </a:cxn>
                <a:cxn ang="0">
                  <a:pos x="T6" y="T7"/>
                </a:cxn>
                <a:cxn ang="0">
                  <a:pos x="T8" y="T9"/>
                </a:cxn>
                <a:cxn ang="0">
                  <a:pos x="T10" y="T11"/>
                </a:cxn>
              </a:cxnLst>
              <a:rect l="T12" t="T13" r="T14" b="T15"/>
              <a:pathLst>
                <a:path w="33" h="41">
                  <a:moveTo>
                    <a:pt x="32" y="40"/>
                  </a:moveTo>
                  <a:lnTo>
                    <a:pt x="8" y="40"/>
                  </a:lnTo>
                  <a:lnTo>
                    <a:pt x="8" y="24"/>
                  </a:lnTo>
                  <a:lnTo>
                    <a:pt x="0" y="0"/>
                  </a:lnTo>
                  <a:lnTo>
                    <a:pt x="24" y="8"/>
                  </a:lnTo>
                  <a:lnTo>
                    <a:pt x="32" y="40"/>
                  </a:lnTo>
                </a:path>
              </a:pathLst>
            </a:custGeom>
            <a:solidFill>
              <a:schemeClr val="tx1">
                <a:lumMod val="75000"/>
                <a:lumOff val="25000"/>
              </a:schemeClr>
            </a:solidFill>
            <a:ln w="3175" cap="rnd" cmpd="sng">
              <a:solidFill>
                <a:schemeClr val="bg1"/>
              </a:solidFill>
              <a:miter lim="800000"/>
            </a:ln>
          </p:spPr>
          <p:txBody>
            <a:bodyPr/>
            <a:lstStyle/>
            <a:p>
              <a:endParaRPr lang="zh-CN" altLang="en-US"/>
            </a:p>
          </p:txBody>
        </p:sp>
        <p:sp>
          <p:nvSpPr>
            <p:cNvPr id="15" name="Freeform 14"/>
            <p:cNvSpPr/>
            <p:nvPr/>
          </p:nvSpPr>
          <p:spPr bwMode="auto">
            <a:xfrm>
              <a:off x="4426290" y="3476277"/>
              <a:ext cx="646113" cy="398463"/>
            </a:xfrm>
            <a:custGeom>
              <a:avLst/>
              <a:gdLst>
                <a:gd name="T0" fmla="*/ 152 w 433"/>
                <a:gd name="T1" fmla="*/ 8 h 289"/>
                <a:gd name="T2" fmla="*/ 136 w 433"/>
                <a:gd name="T3" fmla="*/ 24 h 289"/>
                <a:gd name="T4" fmla="*/ 96 w 433"/>
                <a:gd name="T5" fmla="*/ 32 h 289"/>
                <a:gd name="T6" fmla="*/ 56 w 433"/>
                <a:gd name="T7" fmla="*/ 72 h 289"/>
                <a:gd name="T8" fmla="*/ 16 w 433"/>
                <a:gd name="T9" fmla="*/ 128 h 289"/>
                <a:gd name="T10" fmla="*/ 16 w 433"/>
                <a:gd name="T11" fmla="*/ 160 h 289"/>
                <a:gd name="T12" fmla="*/ 32 w 433"/>
                <a:gd name="T13" fmla="*/ 184 h 289"/>
                <a:gd name="T14" fmla="*/ 48 w 433"/>
                <a:gd name="T15" fmla="*/ 176 h 289"/>
                <a:gd name="T16" fmla="*/ 64 w 433"/>
                <a:gd name="T17" fmla="*/ 176 h 289"/>
                <a:gd name="T18" fmla="*/ 8 w 433"/>
                <a:gd name="T19" fmla="*/ 224 h 289"/>
                <a:gd name="T20" fmla="*/ 0 w 433"/>
                <a:gd name="T21" fmla="*/ 248 h 289"/>
                <a:gd name="T22" fmla="*/ 16 w 433"/>
                <a:gd name="T23" fmla="*/ 256 h 289"/>
                <a:gd name="T24" fmla="*/ 48 w 433"/>
                <a:gd name="T25" fmla="*/ 288 h 289"/>
                <a:gd name="T26" fmla="*/ 80 w 433"/>
                <a:gd name="T27" fmla="*/ 288 h 289"/>
                <a:gd name="T28" fmla="*/ 96 w 433"/>
                <a:gd name="T29" fmla="*/ 272 h 289"/>
                <a:gd name="T30" fmla="*/ 96 w 433"/>
                <a:gd name="T31" fmla="*/ 256 h 289"/>
                <a:gd name="T32" fmla="*/ 112 w 433"/>
                <a:gd name="T33" fmla="*/ 264 h 289"/>
                <a:gd name="T34" fmla="*/ 120 w 433"/>
                <a:gd name="T35" fmla="*/ 272 h 289"/>
                <a:gd name="T36" fmla="*/ 152 w 433"/>
                <a:gd name="T37" fmla="*/ 288 h 289"/>
                <a:gd name="T38" fmla="*/ 168 w 433"/>
                <a:gd name="T39" fmla="*/ 272 h 289"/>
                <a:gd name="T40" fmla="*/ 192 w 433"/>
                <a:gd name="T41" fmla="*/ 272 h 289"/>
                <a:gd name="T42" fmla="*/ 192 w 433"/>
                <a:gd name="T43" fmla="*/ 288 h 289"/>
                <a:gd name="T44" fmla="*/ 208 w 433"/>
                <a:gd name="T45" fmla="*/ 280 h 289"/>
                <a:gd name="T46" fmla="*/ 240 w 433"/>
                <a:gd name="T47" fmla="*/ 232 h 289"/>
                <a:gd name="T48" fmla="*/ 256 w 433"/>
                <a:gd name="T49" fmla="*/ 232 h 289"/>
                <a:gd name="T50" fmla="*/ 296 w 433"/>
                <a:gd name="T51" fmla="*/ 168 h 289"/>
                <a:gd name="T52" fmla="*/ 296 w 433"/>
                <a:gd name="T53" fmla="*/ 144 h 289"/>
                <a:gd name="T54" fmla="*/ 304 w 433"/>
                <a:gd name="T55" fmla="*/ 136 h 289"/>
                <a:gd name="T56" fmla="*/ 312 w 433"/>
                <a:gd name="T57" fmla="*/ 152 h 289"/>
                <a:gd name="T58" fmla="*/ 344 w 433"/>
                <a:gd name="T59" fmla="*/ 96 h 289"/>
                <a:gd name="T60" fmla="*/ 376 w 433"/>
                <a:gd name="T61" fmla="*/ 80 h 289"/>
                <a:gd name="T62" fmla="*/ 376 w 433"/>
                <a:gd name="T63" fmla="*/ 88 h 289"/>
                <a:gd name="T64" fmla="*/ 400 w 433"/>
                <a:gd name="T65" fmla="*/ 64 h 289"/>
                <a:gd name="T66" fmla="*/ 416 w 433"/>
                <a:gd name="T67" fmla="*/ 72 h 289"/>
                <a:gd name="T68" fmla="*/ 432 w 433"/>
                <a:gd name="T69" fmla="*/ 24 h 289"/>
                <a:gd name="T70" fmla="*/ 424 w 433"/>
                <a:gd name="T71" fmla="*/ 16 h 289"/>
                <a:gd name="T72" fmla="*/ 400 w 433"/>
                <a:gd name="T73" fmla="*/ 16 h 289"/>
                <a:gd name="T74" fmla="*/ 384 w 433"/>
                <a:gd name="T75" fmla="*/ 24 h 289"/>
                <a:gd name="T76" fmla="*/ 344 w 433"/>
                <a:gd name="T77" fmla="*/ 24 h 289"/>
                <a:gd name="T78" fmla="*/ 328 w 433"/>
                <a:gd name="T79" fmla="*/ 0 h 289"/>
                <a:gd name="T80" fmla="*/ 272 w 433"/>
                <a:gd name="T81" fmla="*/ 40 h 289"/>
                <a:gd name="T82" fmla="*/ 264 w 433"/>
                <a:gd name="T83" fmla="*/ 64 h 289"/>
                <a:gd name="T84" fmla="*/ 248 w 433"/>
                <a:gd name="T85" fmla="*/ 64 h 289"/>
                <a:gd name="T86" fmla="*/ 200 w 433"/>
                <a:gd name="T87" fmla="*/ 64 h 289"/>
                <a:gd name="T88" fmla="*/ 200 w 433"/>
                <a:gd name="T89" fmla="*/ 48 h 289"/>
                <a:gd name="T90" fmla="*/ 216 w 433"/>
                <a:gd name="T91" fmla="*/ 32 h 289"/>
                <a:gd name="T92" fmla="*/ 200 w 433"/>
                <a:gd name="T93" fmla="*/ 0 h 289"/>
                <a:gd name="T94" fmla="*/ 176 w 433"/>
                <a:gd name="T95" fmla="*/ 0 h 289"/>
                <a:gd name="T96" fmla="*/ 168 w 433"/>
                <a:gd name="T97" fmla="*/ 0 h 289"/>
                <a:gd name="T98" fmla="*/ 160 w 433"/>
                <a:gd name="T99" fmla="*/ 16 h 289"/>
                <a:gd name="T100" fmla="*/ 152 w 433"/>
                <a:gd name="T101" fmla="*/ 8 h 289"/>
                <a:gd name="T102" fmla="*/ 0 w 433"/>
                <a:gd name="T103" fmla="*/ 0 h 289"/>
                <a:gd name="T104" fmla="*/ 433 w 433"/>
                <a:gd name="T10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T102" t="T103" r="T104" b="T105"/>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solidFill>
              <a:schemeClr val="tx1">
                <a:lumMod val="75000"/>
                <a:lumOff val="25000"/>
              </a:schemeClr>
            </a:solidFill>
            <a:ln w="3175" cap="rnd" cmpd="sng">
              <a:solidFill>
                <a:schemeClr val="bg1"/>
              </a:solidFill>
              <a:miter lim="800000"/>
            </a:ln>
          </p:spPr>
          <p:txBody>
            <a:bodyPr/>
            <a:lstStyle/>
            <a:p>
              <a:endParaRPr lang="zh-CN" altLang="en-US"/>
            </a:p>
          </p:txBody>
        </p:sp>
        <p:sp>
          <p:nvSpPr>
            <p:cNvPr id="16" name="Freeform 15"/>
            <p:cNvSpPr/>
            <p:nvPr/>
          </p:nvSpPr>
          <p:spPr bwMode="auto">
            <a:xfrm>
              <a:off x="4559640" y="3795365"/>
              <a:ext cx="534988" cy="439737"/>
            </a:xfrm>
            <a:custGeom>
              <a:avLst/>
              <a:gdLst>
                <a:gd name="T0" fmla="*/ 168 w 361"/>
                <a:gd name="T1" fmla="*/ 0 h 321"/>
                <a:gd name="T2" fmla="*/ 152 w 361"/>
                <a:gd name="T3" fmla="*/ 0 h 321"/>
                <a:gd name="T4" fmla="*/ 120 w 361"/>
                <a:gd name="T5" fmla="*/ 48 h 321"/>
                <a:gd name="T6" fmla="*/ 96 w 361"/>
                <a:gd name="T7" fmla="*/ 56 h 321"/>
                <a:gd name="T8" fmla="*/ 96 w 361"/>
                <a:gd name="T9" fmla="*/ 40 h 321"/>
                <a:gd name="T10" fmla="*/ 80 w 361"/>
                <a:gd name="T11" fmla="*/ 40 h 321"/>
                <a:gd name="T12" fmla="*/ 64 w 361"/>
                <a:gd name="T13" fmla="*/ 56 h 321"/>
                <a:gd name="T14" fmla="*/ 32 w 361"/>
                <a:gd name="T15" fmla="*/ 40 h 321"/>
                <a:gd name="T16" fmla="*/ 24 w 361"/>
                <a:gd name="T17" fmla="*/ 32 h 321"/>
                <a:gd name="T18" fmla="*/ 8 w 361"/>
                <a:gd name="T19" fmla="*/ 24 h 321"/>
                <a:gd name="T20" fmla="*/ 8 w 361"/>
                <a:gd name="T21" fmla="*/ 40 h 321"/>
                <a:gd name="T22" fmla="*/ 0 w 361"/>
                <a:gd name="T23" fmla="*/ 48 h 321"/>
                <a:gd name="T24" fmla="*/ 32 w 361"/>
                <a:gd name="T25" fmla="*/ 56 h 321"/>
                <a:gd name="T26" fmla="*/ 40 w 361"/>
                <a:gd name="T27" fmla="*/ 80 h 321"/>
                <a:gd name="T28" fmla="*/ 56 w 361"/>
                <a:gd name="T29" fmla="*/ 80 h 321"/>
                <a:gd name="T30" fmla="*/ 80 w 361"/>
                <a:gd name="T31" fmla="*/ 112 h 321"/>
                <a:gd name="T32" fmla="*/ 104 w 361"/>
                <a:gd name="T33" fmla="*/ 104 h 321"/>
                <a:gd name="T34" fmla="*/ 104 w 361"/>
                <a:gd name="T35" fmla="*/ 144 h 321"/>
                <a:gd name="T36" fmla="*/ 136 w 361"/>
                <a:gd name="T37" fmla="*/ 184 h 321"/>
                <a:gd name="T38" fmla="*/ 152 w 361"/>
                <a:gd name="T39" fmla="*/ 184 h 321"/>
                <a:gd name="T40" fmla="*/ 160 w 361"/>
                <a:gd name="T41" fmla="*/ 168 h 321"/>
                <a:gd name="T42" fmla="*/ 184 w 361"/>
                <a:gd name="T43" fmla="*/ 192 h 321"/>
                <a:gd name="T44" fmla="*/ 168 w 361"/>
                <a:gd name="T45" fmla="*/ 208 h 321"/>
                <a:gd name="T46" fmla="*/ 160 w 361"/>
                <a:gd name="T47" fmla="*/ 200 h 321"/>
                <a:gd name="T48" fmla="*/ 144 w 361"/>
                <a:gd name="T49" fmla="*/ 192 h 321"/>
                <a:gd name="T50" fmla="*/ 144 w 361"/>
                <a:gd name="T51" fmla="*/ 224 h 321"/>
                <a:gd name="T52" fmla="*/ 136 w 361"/>
                <a:gd name="T53" fmla="*/ 240 h 321"/>
                <a:gd name="T54" fmla="*/ 160 w 361"/>
                <a:gd name="T55" fmla="*/ 272 h 321"/>
                <a:gd name="T56" fmla="*/ 160 w 361"/>
                <a:gd name="T57" fmla="*/ 296 h 321"/>
                <a:gd name="T58" fmla="*/ 200 w 361"/>
                <a:gd name="T59" fmla="*/ 296 h 321"/>
                <a:gd name="T60" fmla="*/ 216 w 361"/>
                <a:gd name="T61" fmla="*/ 312 h 321"/>
                <a:gd name="T62" fmla="*/ 240 w 361"/>
                <a:gd name="T63" fmla="*/ 304 h 321"/>
                <a:gd name="T64" fmla="*/ 272 w 361"/>
                <a:gd name="T65" fmla="*/ 320 h 321"/>
                <a:gd name="T66" fmla="*/ 296 w 361"/>
                <a:gd name="T67" fmla="*/ 296 h 321"/>
                <a:gd name="T68" fmla="*/ 320 w 361"/>
                <a:gd name="T69" fmla="*/ 256 h 321"/>
                <a:gd name="T70" fmla="*/ 288 w 361"/>
                <a:gd name="T71" fmla="*/ 240 h 321"/>
                <a:gd name="T72" fmla="*/ 320 w 361"/>
                <a:gd name="T73" fmla="*/ 232 h 321"/>
                <a:gd name="T74" fmla="*/ 328 w 361"/>
                <a:gd name="T75" fmla="*/ 240 h 321"/>
                <a:gd name="T76" fmla="*/ 360 w 361"/>
                <a:gd name="T77" fmla="*/ 232 h 321"/>
                <a:gd name="T78" fmla="*/ 360 w 361"/>
                <a:gd name="T79" fmla="*/ 224 h 321"/>
                <a:gd name="T80" fmla="*/ 320 w 361"/>
                <a:gd name="T81" fmla="*/ 200 h 321"/>
                <a:gd name="T82" fmla="*/ 320 w 361"/>
                <a:gd name="T83" fmla="*/ 184 h 321"/>
                <a:gd name="T84" fmla="*/ 304 w 361"/>
                <a:gd name="T85" fmla="*/ 176 h 321"/>
                <a:gd name="T86" fmla="*/ 288 w 361"/>
                <a:gd name="T87" fmla="*/ 168 h 321"/>
                <a:gd name="T88" fmla="*/ 272 w 361"/>
                <a:gd name="T89" fmla="*/ 128 h 321"/>
                <a:gd name="T90" fmla="*/ 232 w 361"/>
                <a:gd name="T91" fmla="*/ 64 h 321"/>
                <a:gd name="T92" fmla="*/ 232 w 361"/>
                <a:gd name="T93" fmla="*/ 40 h 321"/>
                <a:gd name="T94" fmla="*/ 192 w 361"/>
                <a:gd name="T95" fmla="*/ 32 h 321"/>
                <a:gd name="T96" fmla="*/ 176 w 361"/>
                <a:gd name="T97" fmla="*/ 24 h 321"/>
                <a:gd name="T98" fmla="*/ 168 w 361"/>
                <a:gd name="T99" fmla="*/ 0 h 321"/>
                <a:gd name="T100" fmla="*/ 0 w 361"/>
                <a:gd name="T101" fmla="*/ 0 h 321"/>
                <a:gd name="T102" fmla="*/ 361 w 361"/>
                <a:gd name="T103" fmla="*/ 32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T100" t="T101" r="T102" b="T103"/>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solidFill>
              <a:schemeClr val="tx1">
                <a:lumMod val="75000"/>
                <a:lumOff val="25000"/>
              </a:schemeClr>
            </a:solidFill>
            <a:ln w="3175" cap="rnd" cmpd="sng">
              <a:solidFill>
                <a:schemeClr val="bg1"/>
              </a:solidFill>
              <a:miter lim="800000"/>
            </a:ln>
          </p:spPr>
          <p:txBody>
            <a:bodyPr/>
            <a:lstStyle/>
            <a:p>
              <a:endParaRPr lang="zh-CN" altLang="en-US"/>
            </a:p>
          </p:txBody>
        </p:sp>
        <p:sp>
          <p:nvSpPr>
            <p:cNvPr id="17" name="Freeform 16"/>
            <p:cNvSpPr/>
            <p:nvPr/>
          </p:nvSpPr>
          <p:spPr bwMode="auto">
            <a:xfrm>
              <a:off x="4999378" y="4147790"/>
              <a:ext cx="95250" cy="74612"/>
            </a:xfrm>
            <a:custGeom>
              <a:avLst/>
              <a:gdLst>
                <a:gd name="T0" fmla="*/ 24 w 65"/>
                <a:gd name="T1" fmla="*/ 0 h 57"/>
                <a:gd name="T2" fmla="*/ 0 w 65"/>
                <a:gd name="T3" fmla="*/ 40 h 57"/>
                <a:gd name="T4" fmla="*/ 24 w 65"/>
                <a:gd name="T5" fmla="*/ 56 h 57"/>
                <a:gd name="T6" fmla="*/ 64 w 65"/>
                <a:gd name="T7" fmla="*/ 40 h 57"/>
                <a:gd name="T8" fmla="*/ 64 w 65"/>
                <a:gd name="T9" fmla="*/ 24 h 57"/>
                <a:gd name="T10" fmla="*/ 24 w 65"/>
                <a:gd name="T11" fmla="*/ 0 h 57"/>
                <a:gd name="T12" fmla="*/ 0 w 65"/>
                <a:gd name="T13" fmla="*/ 0 h 57"/>
                <a:gd name="T14" fmla="*/ 65 w 65"/>
                <a:gd name="T15" fmla="*/ 57 h 57"/>
              </a:gdLst>
              <a:ahLst/>
              <a:cxnLst>
                <a:cxn ang="0">
                  <a:pos x="T0" y="T1"/>
                </a:cxn>
                <a:cxn ang="0">
                  <a:pos x="T2" y="T3"/>
                </a:cxn>
                <a:cxn ang="0">
                  <a:pos x="T4" y="T5"/>
                </a:cxn>
                <a:cxn ang="0">
                  <a:pos x="T6" y="T7"/>
                </a:cxn>
                <a:cxn ang="0">
                  <a:pos x="T8" y="T9"/>
                </a:cxn>
                <a:cxn ang="0">
                  <a:pos x="T10" y="T11"/>
                </a:cxn>
              </a:cxnLst>
              <a:rect l="T12" t="T13" r="T14" b="T15"/>
              <a:pathLst>
                <a:path w="65" h="57">
                  <a:moveTo>
                    <a:pt x="24" y="0"/>
                  </a:moveTo>
                  <a:lnTo>
                    <a:pt x="0" y="40"/>
                  </a:lnTo>
                  <a:lnTo>
                    <a:pt x="24" y="56"/>
                  </a:lnTo>
                  <a:lnTo>
                    <a:pt x="64" y="40"/>
                  </a:lnTo>
                  <a:lnTo>
                    <a:pt x="64" y="24"/>
                  </a:lnTo>
                  <a:lnTo>
                    <a:pt x="24" y="0"/>
                  </a:lnTo>
                </a:path>
              </a:pathLst>
            </a:custGeom>
            <a:solidFill>
              <a:schemeClr val="tx1">
                <a:lumMod val="75000"/>
                <a:lumOff val="25000"/>
              </a:schemeClr>
            </a:solidFill>
            <a:ln w="3175" cap="rnd" cmpd="sng">
              <a:solidFill>
                <a:schemeClr val="bg1"/>
              </a:solidFill>
              <a:miter lim="800000"/>
            </a:ln>
          </p:spPr>
          <p:txBody>
            <a:bodyPr/>
            <a:lstStyle/>
            <a:p>
              <a:endParaRPr lang="zh-CN" altLang="en-US"/>
            </a:p>
          </p:txBody>
        </p:sp>
        <p:sp>
          <p:nvSpPr>
            <p:cNvPr id="18" name="Freeform 17"/>
            <p:cNvSpPr/>
            <p:nvPr/>
          </p:nvSpPr>
          <p:spPr bwMode="auto">
            <a:xfrm>
              <a:off x="4761253" y="4200177"/>
              <a:ext cx="357187" cy="409575"/>
            </a:xfrm>
            <a:custGeom>
              <a:avLst/>
              <a:gdLst>
                <a:gd name="T0" fmla="*/ 184 w 241"/>
                <a:gd name="T1" fmla="*/ 16 h 297"/>
                <a:gd name="T2" fmla="*/ 160 w 241"/>
                <a:gd name="T3" fmla="*/ 0 h 297"/>
                <a:gd name="T4" fmla="*/ 136 w 241"/>
                <a:gd name="T5" fmla="*/ 24 h 297"/>
                <a:gd name="T6" fmla="*/ 104 w 241"/>
                <a:gd name="T7" fmla="*/ 8 h 297"/>
                <a:gd name="T8" fmla="*/ 80 w 241"/>
                <a:gd name="T9" fmla="*/ 16 h 297"/>
                <a:gd name="T10" fmla="*/ 72 w 241"/>
                <a:gd name="T11" fmla="*/ 32 h 297"/>
                <a:gd name="T12" fmla="*/ 64 w 241"/>
                <a:gd name="T13" fmla="*/ 48 h 297"/>
                <a:gd name="T14" fmla="*/ 72 w 241"/>
                <a:gd name="T15" fmla="*/ 72 h 297"/>
                <a:gd name="T16" fmla="*/ 56 w 241"/>
                <a:gd name="T17" fmla="*/ 72 h 297"/>
                <a:gd name="T18" fmla="*/ 48 w 241"/>
                <a:gd name="T19" fmla="*/ 64 h 297"/>
                <a:gd name="T20" fmla="*/ 40 w 241"/>
                <a:gd name="T21" fmla="*/ 64 h 297"/>
                <a:gd name="T22" fmla="*/ 40 w 241"/>
                <a:gd name="T23" fmla="*/ 80 h 297"/>
                <a:gd name="T24" fmla="*/ 40 w 241"/>
                <a:gd name="T25" fmla="*/ 96 h 297"/>
                <a:gd name="T26" fmla="*/ 40 w 241"/>
                <a:gd name="T27" fmla="*/ 96 h 297"/>
                <a:gd name="T28" fmla="*/ 40 w 241"/>
                <a:gd name="T29" fmla="*/ 112 h 297"/>
                <a:gd name="T30" fmla="*/ 8 w 241"/>
                <a:gd name="T31" fmla="*/ 136 h 297"/>
                <a:gd name="T32" fmla="*/ 0 w 241"/>
                <a:gd name="T33" fmla="*/ 144 h 297"/>
                <a:gd name="T34" fmla="*/ 0 w 241"/>
                <a:gd name="T35" fmla="*/ 176 h 297"/>
                <a:gd name="T36" fmla="*/ 24 w 241"/>
                <a:gd name="T37" fmla="*/ 192 h 297"/>
                <a:gd name="T38" fmla="*/ 24 w 241"/>
                <a:gd name="T39" fmla="*/ 232 h 297"/>
                <a:gd name="T40" fmla="*/ 48 w 241"/>
                <a:gd name="T41" fmla="*/ 232 h 297"/>
                <a:gd name="T42" fmla="*/ 48 w 241"/>
                <a:gd name="T43" fmla="*/ 248 h 297"/>
                <a:gd name="T44" fmla="*/ 56 w 241"/>
                <a:gd name="T45" fmla="*/ 264 h 297"/>
                <a:gd name="T46" fmla="*/ 64 w 241"/>
                <a:gd name="T47" fmla="*/ 288 h 297"/>
                <a:gd name="T48" fmla="*/ 88 w 241"/>
                <a:gd name="T49" fmla="*/ 288 h 297"/>
                <a:gd name="T50" fmla="*/ 104 w 241"/>
                <a:gd name="T51" fmla="*/ 264 h 297"/>
                <a:gd name="T52" fmla="*/ 112 w 241"/>
                <a:gd name="T53" fmla="*/ 264 h 297"/>
                <a:gd name="T54" fmla="*/ 112 w 241"/>
                <a:gd name="T55" fmla="*/ 280 h 297"/>
                <a:gd name="T56" fmla="*/ 120 w 241"/>
                <a:gd name="T57" fmla="*/ 288 h 297"/>
                <a:gd name="T58" fmla="*/ 136 w 241"/>
                <a:gd name="T59" fmla="*/ 288 h 297"/>
                <a:gd name="T60" fmla="*/ 136 w 241"/>
                <a:gd name="T61" fmla="*/ 280 h 297"/>
                <a:gd name="T62" fmla="*/ 152 w 241"/>
                <a:gd name="T63" fmla="*/ 280 h 297"/>
                <a:gd name="T64" fmla="*/ 152 w 241"/>
                <a:gd name="T65" fmla="*/ 288 h 297"/>
                <a:gd name="T66" fmla="*/ 160 w 241"/>
                <a:gd name="T67" fmla="*/ 296 h 297"/>
                <a:gd name="T68" fmla="*/ 176 w 241"/>
                <a:gd name="T69" fmla="*/ 288 h 297"/>
                <a:gd name="T70" fmla="*/ 184 w 241"/>
                <a:gd name="T71" fmla="*/ 256 h 297"/>
                <a:gd name="T72" fmla="*/ 184 w 241"/>
                <a:gd name="T73" fmla="*/ 224 h 297"/>
                <a:gd name="T74" fmla="*/ 200 w 241"/>
                <a:gd name="T75" fmla="*/ 224 h 297"/>
                <a:gd name="T76" fmla="*/ 200 w 241"/>
                <a:gd name="T77" fmla="*/ 216 h 297"/>
                <a:gd name="T78" fmla="*/ 200 w 241"/>
                <a:gd name="T79" fmla="*/ 200 h 297"/>
                <a:gd name="T80" fmla="*/ 216 w 241"/>
                <a:gd name="T81" fmla="*/ 216 h 297"/>
                <a:gd name="T82" fmla="*/ 232 w 241"/>
                <a:gd name="T83" fmla="*/ 192 h 297"/>
                <a:gd name="T84" fmla="*/ 216 w 241"/>
                <a:gd name="T85" fmla="*/ 176 h 297"/>
                <a:gd name="T86" fmla="*/ 216 w 241"/>
                <a:gd name="T87" fmla="*/ 168 h 297"/>
                <a:gd name="T88" fmla="*/ 232 w 241"/>
                <a:gd name="T89" fmla="*/ 160 h 297"/>
                <a:gd name="T90" fmla="*/ 224 w 241"/>
                <a:gd name="T91" fmla="*/ 136 h 297"/>
                <a:gd name="T92" fmla="*/ 216 w 241"/>
                <a:gd name="T93" fmla="*/ 128 h 297"/>
                <a:gd name="T94" fmla="*/ 240 w 241"/>
                <a:gd name="T95" fmla="*/ 136 h 297"/>
                <a:gd name="T96" fmla="*/ 240 w 241"/>
                <a:gd name="T97" fmla="*/ 104 h 297"/>
                <a:gd name="T98" fmla="*/ 216 w 241"/>
                <a:gd name="T99" fmla="*/ 120 h 297"/>
                <a:gd name="T100" fmla="*/ 240 w 241"/>
                <a:gd name="T101" fmla="*/ 80 h 297"/>
                <a:gd name="T102" fmla="*/ 200 w 241"/>
                <a:gd name="T103" fmla="*/ 56 h 297"/>
                <a:gd name="T104" fmla="*/ 176 w 241"/>
                <a:gd name="T105" fmla="*/ 56 h 297"/>
                <a:gd name="T106" fmla="*/ 160 w 241"/>
                <a:gd name="T107" fmla="*/ 72 h 297"/>
                <a:gd name="T108" fmla="*/ 152 w 241"/>
                <a:gd name="T109" fmla="*/ 48 h 297"/>
                <a:gd name="T110" fmla="*/ 160 w 241"/>
                <a:gd name="T111" fmla="*/ 40 h 297"/>
                <a:gd name="T112" fmla="*/ 184 w 241"/>
                <a:gd name="T113" fmla="*/ 16 h 297"/>
                <a:gd name="T114" fmla="*/ 0 w 241"/>
                <a:gd name="T115" fmla="*/ 0 h 297"/>
                <a:gd name="T116" fmla="*/ 241 w 241"/>
                <a:gd name="T1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T114" t="T115" r="T116" b="T117"/>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solidFill>
              <a:schemeClr val="tx1">
                <a:lumMod val="75000"/>
                <a:lumOff val="25000"/>
              </a:schemeClr>
            </a:solidFill>
            <a:ln w="3175" cap="rnd" cmpd="sng">
              <a:solidFill>
                <a:schemeClr val="bg1"/>
              </a:solidFill>
              <a:miter lim="800000"/>
            </a:ln>
          </p:spPr>
          <p:txBody>
            <a:bodyPr/>
            <a:lstStyle/>
            <a:p>
              <a:endParaRPr lang="zh-CN" altLang="en-US"/>
            </a:p>
          </p:txBody>
        </p:sp>
        <p:sp>
          <p:nvSpPr>
            <p:cNvPr id="19" name="Freeform 18"/>
            <p:cNvSpPr/>
            <p:nvPr/>
          </p:nvSpPr>
          <p:spPr bwMode="auto">
            <a:xfrm>
              <a:off x="4581865" y="4520852"/>
              <a:ext cx="406400" cy="508000"/>
            </a:xfrm>
            <a:custGeom>
              <a:avLst/>
              <a:gdLst>
                <a:gd name="T0" fmla="*/ 272 w 273"/>
                <a:gd name="T1" fmla="*/ 56 h 369"/>
                <a:gd name="T2" fmla="*/ 272 w 273"/>
                <a:gd name="T3" fmla="*/ 48 h 369"/>
                <a:gd name="T4" fmla="*/ 256 w 273"/>
                <a:gd name="T5" fmla="*/ 48 h 369"/>
                <a:gd name="T6" fmla="*/ 256 w 273"/>
                <a:gd name="T7" fmla="*/ 56 h 369"/>
                <a:gd name="T8" fmla="*/ 240 w 273"/>
                <a:gd name="T9" fmla="*/ 56 h 369"/>
                <a:gd name="T10" fmla="*/ 232 w 273"/>
                <a:gd name="T11" fmla="*/ 56 h 369"/>
                <a:gd name="T12" fmla="*/ 232 w 273"/>
                <a:gd name="T13" fmla="*/ 32 h 369"/>
                <a:gd name="T14" fmla="*/ 224 w 273"/>
                <a:gd name="T15" fmla="*/ 32 h 369"/>
                <a:gd name="T16" fmla="*/ 208 w 273"/>
                <a:gd name="T17" fmla="*/ 56 h 369"/>
                <a:gd name="T18" fmla="*/ 184 w 273"/>
                <a:gd name="T19" fmla="*/ 56 h 369"/>
                <a:gd name="T20" fmla="*/ 176 w 273"/>
                <a:gd name="T21" fmla="*/ 32 h 369"/>
                <a:gd name="T22" fmla="*/ 168 w 273"/>
                <a:gd name="T23" fmla="*/ 16 h 369"/>
                <a:gd name="T24" fmla="*/ 160 w 273"/>
                <a:gd name="T25" fmla="*/ 0 h 369"/>
                <a:gd name="T26" fmla="*/ 144 w 273"/>
                <a:gd name="T27" fmla="*/ 0 h 369"/>
                <a:gd name="T28" fmla="*/ 144 w 273"/>
                <a:gd name="T29" fmla="*/ 8 h 369"/>
                <a:gd name="T30" fmla="*/ 112 w 273"/>
                <a:gd name="T31" fmla="*/ 16 h 369"/>
                <a:gd name="T32" fmla="*/ 112 w 273"/>
                <a:gd name="T33" fmla="*/ 32 h 369"/>
                <a:gd name="T34" fmla="*/ 80 w 273"/>
                <a:gd name="T35" fmla="*/ 32 h 369"/>
                <a:gd name="T36" fmla="*/ 64 w 273"/>
                <a:gd name="T37" fmla="*/ 48 h 369"/>
                <a:gd name="T38" fmla="*/ 64 w 273"/>
                <a:gd name="T39" fmla="*/ 72 h 369"/>
                <a:gd name="T40" fmla="*/ 72 w 273"/>
                <a:gd name="T41" fmla="*/ 88 h 369"/>
                <a:gd name="T42" fmla="*/ 48 w 273"/>
                <a:gd name="T43" fmla="*/ 112 h 369"/>
                <a:gd name="T44" fmla="*/ 40 w 273"/>
                <a:gd name="T45" fmla="*/ 112 h 369"/>
                <a:gd name="T46" fmla="*/ 32 w 273"/>
                <a:gd name="T47" fmla="*/ 144 h 369"/>
                <a:gd name="T48" fmla="*/ 32 w 273"/>
                <a:gd name="T49" fmla="*/ 160 h 369"/>
                <a:gd name="T50" fmla="*/ 32 w 273"/>
                <a:gd name="T51" fmla="*/ 176 h 369"/>
                <a:gd name="T52" fmla="*/ 16 w 273"/>
                <a:gd name="T53" fmla="*/ 200 h 369"/>
                <a:gd name="T54" fmla="*/ 8 w 273"/>
                <a:gd name="T55" fmla="*/ 216 h 369"/>
                <a:gd name="T56" fmla="*/ 0 w 273"/>
                <a:gd name="T57" fmla="*/ 256 h 369"/>
                <a:gd name="T58" fmla="*/ 8 w 273"/>
                <a:gd name="T59" fmla="*/ 272 h 369"/>
                <a:gd name="T60" fmla="*/ 56 w 273"/>
                <a:gd name="T61" fmla="*/ 272 h 369"/>
                <a:gd name="T62" fmla="*/ 80 w 273"/>
                <a:gd name="T63" fmla="*/ 328 h 369"/>
                <a:gd name="T64" fmla="*/ 88 w 273"/>
                <a:gd name="T65" fmla="*/ 368 h 369"/>
                <a:gd name="T66" fmla="*/ 112 w 273"/>
                <a:gd name="T67" fmla="*/ 328 h 369"/>
                <a:gd name="T68" fmla="*/ 120 w 273"/>
                <a:gd name="T69" fmla="*/ 336 h 369"/>
                <a:gd name="T70" fmla="*/ 152 w 273"/>
                <a:gd name="T71" fmla="*/ 304 h 369"/>
                <a:gd name="T72" fmla="*/ 152 w 273"/>
                <a:gd name="T73" fmla="*/ 280 h 369"/>
                <a:gd name="T74" fmla="*/ 184 w 273"/>
                <a:gd name="T75" fmla="*/ 272 h 369"/>
                <a:gd name="T76" fmla="*/ 200 w 273"/>
                <a:gd name="T77" fmla="*/ 232 h 369"/>
                <a:gd name="T78" fmla="*/ 216 w 273"/>
                <a:gd name="T79" fmla="*/ 224 h 369"/>
                <a:gd name="T80" fmla="*/ 216 w 273"/>
                <a:gd name="T81" fmla="*/ 200 h 369"/>
                <a:gd name="T82" fmla="*/ 240 w 273"/>
                <a:gd name="T83" fmla="*/ 200 h 369"/>
                <a:gd name="T84" fmla="*/ 248 w 273"/>
                <a:gd name="T85" fmla="*/ 160 h 369"/>
                <a:gd name="T86" fmla="*/ 240 w 273"/>
                <a:gd name="T87" fmla="*/ 128 h 369"/>
                <a:gd name="T88" fmla="*/ 248 w 273"/>
                <a:gd name="T89" fmla="*/ 120 h 369"/>
                <a:gd name="T90" fmla="*/ 232 w 273"/>
                <a:gd name="T91" fmla="*/ 104 h 369"/>
                <a:gd name="T92" fmla="*/ 248 w 273"/>
                <a:gd name="T93" fmla="*/ 96 h 369"/>
                <a:gd name="T94" fmla="*/ 256 w 273"/>
                <a:gd name="T95" fmla="*/ 104 h 369"/>
                <a:gd name="T96" fmla="*/ 272 w 273"/>
                <a:gd name="T97" fmla="*/ 80 h 369"/>
                <a:gd name="T98" fmla="*/ 272 w 273"/>
                <a:gd name="T99" fmla="*/ 56 h 369"/>
                <a:gd name="T100" fmla="*/ 0 w 273"/>
                <a:gd name="T101" fmla="*/ 0 h 369"/>
                <a:gd name="T102" fmla="*/ 273 w 273"/>
                <a:gd name="T103"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T100" t="T101" r="T102" b="T103"/>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solidFill>
              <a:schemeClr val="tx1">
                <a:lumMod val="75000"/>
                <a:lumOff val="25000"/>
              </a:schemeClr>
            </a:solidFill>
            <a:ln w="3175" cap="rnd" cmpd="sng">
              <a:solidFill>
                <a:schemeClr val="bg1"/>
              </a:solidFill>
              <a:miter lim="800000"/>
            </a:ln>
          </p:spPr>
          <p:txBody>
            <a:bodyPr/>
            <a:lstStyle/>
            <a:p>
              <a:endParaRPr lang="zh-CN" altLang="en-US"/>
            </a:p>
          </p:txBody>
        </p:sp>
        <p:sp>
          <p:nvSpPr>
            <p:cNvPr id="20" name="Freeform 19"/>
            <p:cNvSpPr/>
            <p:nvPr/>
          </p:nvSpPr>
          <p:spPr bwMode="auto">
            <a:xfrm>
              <a:off x="3961153" y="4839940"/>
              <a:ext cx="752475" cy="528637"/>
            </a:xfrm>
            <a:custGeom>
              <a:avLst/>
              <a:gdLst>
                <a:gd name="T0" fmla="*/ 496 w 505"/>
                <a:gd name="T1" fmla="*/ 96 h 385"/>
                <a:gd name="T2" fmla="*/ 424 w 505"/>
                <a:gd name="T3" fmla="*/ 40 h 385"/>
                <a:gd name="T4" fmla="*/ 408 w 505"/>
                <a:gd name="T5" fmla="*/ 56 h 385"/>
                <a:gd name="T6" fmla="*/ 376 w 505"/>
                <a:gd name="T7" fmla="*/ 40 h 385"/>
                <a:gd name="T8" fmla="*/ 312 w 505"/>
                <a:gd name="T9" fmla="*/ 56 h 385"/>
                <a:gd name="T10" fmla="*/ 312 w 505"/>
                <a:gd name="T11" fmla="*/ 0 h 385"/>
                <a:gd name="T12" fmla="*/ 280 w 505"/>
                <a:gd name="T13" fmla="*/ 0 h 385"/>
                <a:gd name="T14" fmla="*/ 216 w 505"/>
                <a:gd name="T15" fmla="*/ 8 h 385"/>
                <a:gd name="T16" fmla="*/ 208 w 505"/>
                <a:gd name="T17" fmla="*/ 40 h 385"/>
                <a:gd name="T18" fmla="*/ 168 w 505"/>
                <a:gd name="T19" fmla="*/ 24 h 385"/>
                <a:gd name="T20" fmla="*/ 144 w 505"/>
                <a:gd name="T21" fmla="*/ 48 h 385"/>
                <a:gd name="T22" fmla="*/ 152 w 505"/>
                <a:gd name="T23" fmla="*/ 88 h 385"/>
                <a:gd name="T24" fmla="*/ 144 w 505"/>
                <a:gd name="T25" fmla="*/ 112 h 385"/>
                <a:gd name="T26" fmla="*/ 112 w 505"/>
                <a:gd name="T27" fmla="*/ 168 h 385"/>
                <a:gd name="T28" fmla="*/ 72 w 505"/>
                <a:gd name="T29" fmla="*/ 224 h 385"/>
                <a:gd name="T30" fmla="*/ 32 w 505"/>
                <a:gd name="T31" fmla="*/ 272 h 385"/>
                <a:gd name="T32" fmla="*/ 0 w 505"/>
                <a:gd name="T33" fmla="*/ 296 h 385"/>
                <a:gd name="T34" fmla="*/ 8 w 505"/>
                <a:gd name="T35" fmla="*/ 312 h 385"/>
                <a:gd name="T36" fmla="*/ 16 w 505"/>
                <a:gd name="T37" fmla="*/ 360 h 385"/>
                <a:gd name="T38" fmla="*/ 56 w 505"/>
                <a:gd name="T39" fmla="*/ 384 h 385"/>
                <a:gd name="T40" fmla="*/ 40 w 505"/>
                <a:gd name="T41" fmla="*/ 344 h 385"/>
                <a:gd name="T42" fmla="*/ 80 w 505"/>
                <a:gd name="T43" fmla="*/ 304 h 385"/>
                <a:gd name="T44" fmla="*/ 152 w 505"/>
                <a:gd name="T45" fmla="*/ 280 h 385"/>
                <a:gd name="T46" fmla="*/ 192 w 505"/>
                <a:gd name="T47" fmla="*/ 296 h 385"/>
                <a:gd name="T48" fmla="*/ 240 w 505"/>
                <a:gd name="T49" fmla="*/ 248 h 385"/>
                <a:gd name="T50" fmla="*/ 264 w 505"/>
                <a:gd name="T51" fmla="*/ 240 h 385"/>
                <a:gd name="T52" fmla="*/ 264 w 505"/>
                <a:gd name="T53" fmla="*/ 216 h 385"/>
                <a:gd name="T54" fmla="*/ 280 w 505"/>
                <a:gd name="T55" fmla="*/ 208 h 385"/>
                <a:gd name="T56" fmla="*/ 336 w 505"/>
                <a:gd name="T57" fmla="*/ 232 h 385"/>
                <a:gd name="T58" fmla="*/ 336 w 505"/>
                <a:gd name="T59" fmla="*/ 200 h 385"/>
                <a:gd name="T60" fmla="*/ 376 w 505"/>
                <a:gd name="T61" fmla="*/ 192 h 385"/>
                <a:gd name="T62" fmla="*/ 392 w 505"/>
                <a:gd name="T63" fmla="*/ 200 h 385"/>
                <a:gd name="T64" fmla="*/ 400 w 505"/>
                <a:gd name="T65" fmla="*/ 184 h 385"/>
                <a:gd name="T66" fmla="*/ 448 w 505"/>
                <a:gd name="T67" fmla="*/ 176 h 385"/>
                <a:gd name="T68" fmla="*/ 480 w 505"/>
                <a:gd name="T69" fmla="*/ 136 h 385"/>
                <a:gd name="T70" fmla="*/ 0 w 505"/>
                <a:gd name="T71" fmla="*/ 0 h 385"/>
                <a:gd name="T72" fmla="*/ 505 w 505"/>
                <a:gd name="T73" fmla="*/ 38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T70" t="T71" r="T72" b="T73"/>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solidFill>
              <a:schemeClr val="tx1">
                <a:lumMod val="75000"/>
                <a:lumOff val="25000"/>
              </a:schemeClr>
            </a:solidFill>
            <a:ln w="3175" cmpd="sng">
              <a:solidFill>
                <a:schemeClr val="bg1"/>
              </a:solidFill>
              <a:miter lim="800000"/>
            </a:ln>
          </p:spPr>
          <p:txBody>
            <a:bodyPr/>
            <a:lstStyle/>
            <a:p>
              <a:endParaRPr lang="zh-CN" altLang="en-US"/>
            </a:p>
          </p:txBody>
        </p:sp>
        <p:sp>
          <p:nvSpPr>
            <p:cNvPr id="21" name="Freeform 20"/>
            <p:cNvSpPr/>
            <p:nvPr/>
          </p:nvSpPr>
          <p:spPr bwMode="auto">
            <a:xfrm>
              <a:off x="3459503" y="4739927"/>
              <a:ext cx="741362" cy="528638"/>
            </a:xfrm>
            <a:custGeom>
              <a:avLst/>
              <a:gdLst>
                <a:gd name="T0" fmla="*/ 344 w 497"/>
                <a:gd name="T1" fmla="*/ 344 h 385"/>
                <a:gd name="T2" fmla="*/ 416 w 497"/>
                <a:gd name="T3" fmla="*/ 296 h 385"/>
                <a:gd name="T4" fmla="*/ 448 w 497"/>
                <a:gd name="T5" fmla="*/ 240 h 385"/>
                <a:gd name="T6" fmla="*/ 480 w 497"/>
                <a:gd name="T7" fmla="*/ 184 h 385"/>
                <a:gd name="T8" fmla="*/ 496 w 497"/>
                <a:gd name="T9" fmla="*/ 160 h 385"/>
                <a:gd name="T10" fmla="*/ 480 w 497"/>
                <a:gd name="T11" fmla="*/ 128 h 385"/>
                <a:gd name="T12" fmla="*/ 456 w 497"/>
                <a:gd name="T13" fmla="*/ 96 h 385"/>
                <a:gd name="T14" fmla="*/ 440 w 497"/>
                <a:gd name="T15" fmla="*/ 112 h 385"/>
                <a:gd name="T16" fmla="*/ 424 w 497"/>
                <a:gd name="T17" fmla="*/ 104 h 385"/>
                <a:gd name="T18" fmla="*/ 440 w 497"/>
                <a:gd name="T19" fmla="*/ 56 h 385"/>
                <a:gd name="T20" fmla="*/ 440 w 497"/>
                <a:gd name="T21" fmla="*/ 16 h 385"/>
                <a:gd name="T22" fmla="*/ 408 w 497"/>
                <a:gd name="T23" fmla="*/ 8 h 385"/>
                <a:gd name="T24" fmla="*/ 376 w 497"/>
                <a:gd name="T25" fmla="*/ 24 h 385"/>
                <a:gd name="T26" fmla="*/ 360 w 497"/>
                <a:gd name="T27" fmla="*/ 24 h 385"/>
                <a:gd name="T28" fmla="*/ 320 w 497"/>
                <a:gd name="T29" fmla="*/ 32 h 385"/>
                <a:gd name="T30" fmla="*/ 288 w 497"/>
                <a:gd name="T31" fmla="*/ 64 h 385"/>
                <a:gd name="T32" fmla="*/ 264 w 497"/>
                <a:gd name="T33" fmla="*/ 72 h 385"/>
                <a:gd name="T34" fmla="*/ 224 w 497"/>
                <a:gd name="T35" fmla="*/ 96 h 385"/>
                <a:gd name="T36" fmla="*/ 184 w 497"/>
                <a:gd name="T37" fmla="*/ 88 h 385"/>
                <a:gd name="T38" fmla="*/ 160 w 497"/>
                <a:gd name="T39" fmla="*/ 72 h 385"/>
                <a:gd name="T40" fmla="*/ 144 w 497"/>
                <a:gd name="T41" fmla="*/ 88 h 385"/>
                <a:gd name="T42" fmla="*/ 96 w 497"/>
                <a:gd name="T43" fmla="*/ 128 h 385"/>
                <a:gd name="T44" fmla="*/ 32 w 497"/>
                <a:gd name="T45" fmla="*/ 112 h 385"/>
                <a:gd name="T46" fmla="*/ 0 w 497"/>
                <a:gd name="T47" fmla="*/ 128 h 385"/>
                <a:gd name="T48" fmla="*/ 32 w 497"/>
                <a:gd name="T49" fmla="*/ 144 h 385"/>
                <a:gd name="T50" fmla="*/ 88 w 497"/>
                <a:gd name="T51" fmla="*/ 168 h 385"/>
                <a:gd name="T52" fmla="*/ 104 w 497"/>
                <a:gd name="T53" fmla="*/ 208 h 385"/>
                <a:gd name="T54" fmla="*/ 56 w 497"/>
                <a:gd name="T55" fmla="*/ 224 h 385"/>
                <a:gd name="T56" fmla="*/ 88 w 497"/>
                <a:gd name="T57" fmla="*/ 248 h 385"/>
                <a:gd name="T58" fmla="*/ 136 w 497"/>
                <a:gd name="T59" fmla="*/ 280 h 385"/>
                <a:gd name="T60" fmla="*/ 136 w 497"/>
                <a:gd name="T61" fmla="*/ 304 h 385"/>
                <a:gd name="T62" fmla="*/ 208 w 497"/>
                <a:gd name="T63" fmla="*/ 360 h 385"/>
                <a:gd name="T64" fmla="*/ 248 w 497"/>
                <a:gd name="T65" fmla="*/ 360 h 385"/>
                <a:gd name="T66" fmla="*/ 256 w 497"/>
                <a:gd name="T67" fmla="*/ 344 h 385"/>
                <a:gd name="T68" fmla="*/ 296 w 497"/>
                <a:gd name="T69" fmla="*/ 376 h 385"/>
                <a:gd name="T70" fmla="*/ 336 w 497"/>
                <a:gd name="T71" fmla="*/ 368 h 385"/>
                <a:gd name="T72" fmla="*/ 0 w 497"/>
                <a:gd name="T73" fmla="*/ 0 h 385"/>
                <a:gd name="T74" fmla="*/ 497 w 497"/>
                <a:gd name="T75" fmla="*/ 38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T72" t="T73" r="T74" b="T75"/>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solidFill>
              <a:schemeClr val="bg1">
                <a:lumMod val="85000"/>
              </a:schemeClr>
            </a:solidFill>
            <a:ln w="3175" cap="rnd" cmpd="sng">
              <a:solidFill>
                <a:schemeClr val="bg1"/>
              </a:solidFill>
              <a:miter lim="800000"/>
            </a:ln>
          </p:spPr>
          <p:txBody>
            <a:bodyPr/>
            <a:lstStyle/>
            <a:p>
              <a:endParaRPr lang="zh-CN" altLang="en-US"/>
            </a:p>
          </p:txBody>
        </p:sp>
        <p:sp>
          <p:nvSpPr>
            <p:cNvPr id="22" name="Freeform 21"/>
            <p:cNvSpPr/>
            <p:nvPr/>
          </p:nvSpPr>
          <p:spPr bwMode="auto">
            <a:xfrm>
              <a:off x="3388065" y="4444652"/>
              <a:ext cx="552450" cy="485775"/>
            </a:xfrm>
            <a:custGeom>
              <a:avLst/>
              <a:gdLst>
                <a:gd name="T0" fmla="*/ 48 w 369"/>
                <a:gd name="T1" fmla="*/ 320 h 353"/>
                <a:gd name="T2" fmla="*/ 32 w 369"/>
                <a:gd name="T3" fmla="*/ 264 h 353"/>
                <a:gd name="T4" fmla="*/ 56 w 369"/>
                <a:gd name="T5" fmla="*/ 192 h 353"/>
                <a:gd name="T6" fmla="*/ 8 w 369"/>
                <a:gd name="T7" fmla="*/ 160 h 353"/>
                <a:gd name="T8" fmla="*/ 16 w 369"/>
                <a:gd name="T9" fmla="*/ 136 h 353"/>
                <a:gd name="T10" fmla="*/ 48 w 369"/>
                <a:gd name="T11" fmla="*/ 136 h 353"/>
                <a:gd name="T12" fmla="*/ 104 w 369"/>
                <a:gd name="T13" fmla="*/ 120 h 353"/>
                <a:gd name="T14" fmla="*/ 168 w 369"/>
                <a:gd name="T15" fmla="*/ 112 h 353"/>
                <a:gd name="T16" fmla="*/ 136 w 369"/>
                <a:gd name="T17" fmla="*/ 80 h 353"/>
                <a:gd name="T18" fmla="*/ 144 w 369"/>
                <a:gd name="T19" fmla="*/ 40 h 353"/>
                <a:gd name="T20" fmla="*/ 184 w 369"/>
                <a:gd name="T21" fmla="*/ 40 h 353"/>
                <a:gd name="T22" fmla="*/ 208 w 369"/>
                <a:gd name="T23" fmla="*/ 48 h 353"/>
                <a:gd name="T24" fmla="*/ 232 w 369"/>
                <a:gd name="T25" fmla="*/ 40 h 353"/>
                <a:gd name="T26" fmla="*/ 248 w 369"/>
                <a:gd name="T27" fmla="*/ 0 h 353"/>
                <a:gd name="T28" fmla="*/ 288 w 369"/>
                <a:gd name="T29" fmla="*/ 16 h 353"/>
                <a:gd name="T30" fmla="*/ 320 w 369"/>
                <a:gd name="T31" fmla="*/ 72 h 353"/>
                <a:gd name="T32" fmla="*/ 344 w 369"/>
                <a:gd name="T33" fmla="*/ 88 h 353"/>
                <a:gd name="T34" fmla="*/ 360 w 369"/>
                <a:gd name="T35" fmla="*/ 64 h 353"/>
                <a:gd name="T36" fmla="*/ 360 w 369"/>
                <a:gd name="T37" fmla="*/ 96 h 353"/>
                <a:gd name="T38" fmla="*/ 360 w 369"/>
                <a:gd name="T39" fmla="*/ 128 h 353"/>
                <a:gd name="T40" fmla="*/ 336 w 369"/>
                <a:gd name="T41" fmla="*/ 168 h 353"/>
                <a:gd name="T42" fmla="*/ 368 w 369"/>
                <a:gd name="T43" fmla="*/ 184 h 353"/>
                <a:gd name="T44" fmla="*/ 360 w 369"/>
                <a:gd name="T45" fmla="*/ 208 h 353"/>
                <a:gd name="T46" fmla="*/ 368 w 369"/>
                <a:gd name="T47" fmla="*/ 232 h 353"/>
                <a:gd name="T48" fmla="*/ 344 w 369"/>
                <a:gd name="T49" fmla="*/ 256 h 353"/>
                <a:gd name="T50" fmla="*/ 344 w 369"/>
                <a:gd name="T51" fmla="*/ 280 h 353"/>
                <a:gd name="T52" fmla="*/ 312 w 369"/>
                <a:gd name="T53" fmla="*/ 288 h 353"/>
                <a:gd name="T54" fmla="*/ 272 w 369"/>
                <a:gd name="T55" fmla="*/ 312 h 353"/>
                <a:gd name="T56" fmla="*/ 232 w 369"/>
                <a:gd name="T57" fmla="*/ 304 h 353"/>
                <a:gd name="T58" fmla="*/ 208 w 369"/>
                <a:gd name="T59" fmla="*/ 288 h 353"/>
                <a:gd name="T60" fmla="*/ 192 w 369"/>
                <a:gd name="T61" fmla="*/ 304 h 353"/>
                <a:gd name="T62" fmla="*/ 144 w 369"/>
                <a:gd name="T63" fmla="*/ 352 h 353"/>
                <a:gd name="T64" fmla="*/ 80 w 369"/>
                <a:gd name="T65" fmla="*/ 328 h 353"/>
                <a:gd name="T66" fmla="*/ 0 w 369"/>
                <a:gd name="T67" fmla="*/ 0 h 353"/>
                <a:gd name="T68" fmla="*/ 369 w 369"/>
                <a:gd name="T69"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T66" t="T67" r="T68" b="T69"/>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solidFill>
              <a:schemeClr val="tx1">
                <a:lumMod val="75000"/>
                <a:lumOff val="25000"/>
              </a:schemeClr>
            </a:solidFill>
            <a:ln w="3175" cap="rnd" cmpd="sng">
              <a:solidFill>
                <a:schemeClr val="bg1"/>
              </a:solidFill>
              <a:miter lim="800000"/>
            </a:ln>
          </p:spPr>
          <p:txBody>
            <a:bodyPr/>
            <a:lstStyle/>
            <a:p>
              <a:endParaRPr lang="zh-CN" altLang="en-US"/>
            </a:p>
          </p:txBody>
        </p:sp>
        <p:sp>
          <p:nvSpPr>
            <p:cNvPr id="23" name="Freeform 22"/>
            <p:cNvSpPr/>
            <p:nvPr/>
          </p:nvSpPr>
          <p:spPr bwMode="auto">
            <a:xfrm>
              <a:off x="2767353" y="4409727"/>
              <a:ext cx="849312" cy="847725"/>
            </a:xfrm>
            <a:custGeom>
              <a:avLst/>
              <a:gdLst>
                <a:gd name="T0" fmla="*/ 528 w 569"/>
                <a:gd name="T1" fmla="*/ 448 h 617"/>
                <a:gd name="T2" fmla="*/ 560 w 569"/>
                <a:gd name="T3" fmla="*/ 416 h 617"/>
                <a:gd name="T4" fmla="*/ 528 w 569"/>
                <a:gd name="T5" fmla="*/ 408 h 617"/>
                <a:gd name="T6" fmla="*/ 496 w 569"/>
                <a:gd name="T7" fmla="*/ 384 h 617"/>
                <a:gd name="T8" fmla="*/ 464 w 569"/>
                <a:gd name="T9" fmla="*/ 360 h 617"/>
                <a:gd name="T10" fmla="*/ 480 w 569"/>
                <a:gd name="T11" fmla="*/ 320 h 617"/>
                <a:gd name="T12" fmla="*/ 472 w 569"/>
                <a:gd name="T13" fmla="*/ 248 h 617"/>
                <a:gd name="T14" fmla="*/ 424 w 569"/>
                <a:gd name="T15" fmla="*/ 224 h 617"/>
                <a:gd name="T16" fmla="*/ 416 w 569"/>
                <a:gd name="T17" fmla="*/ 176 h 617"/>
                <a:gd name="T18" fmla="*/ 448 w 569"/>
                <a:gd name="T19" fmla="*/ 168 h 617"/>
                <a:gd name="T20" fmla="*/ 512 w 569"/>
                <a:gd name="T21" fmla="*/ 160 h 617"/>
                <a:gd name="T22" fmla="*/ 512 w 569"/>
                <a:gd name="T23" fmla="*/ 112 h 617"/>
                <a:gd name="T24" fmla="*/ 464 w 569"/>
                <a:gd name="T25" fmla="*/ 112 h 617"/>
                <a:gd name="T26" fmla="*/ 432 w 569"/>
                <a:gd name="T27" fmla="*/ 64 h 617"/>
                <a:gd name="T28" fmla="*/ 408 w 569"/>
                <a:gd name="T29" fmla="*/ 96 h 617"/>
                <a:gd name="T30" fmla="*/ 384 w 569"/>
                <a:gd name="T31" fmla="*/ 144 h 617"/>
                <a:gd name="T32" fmla="*/ 368 w 569"/>
                <a:gd name="T33" fmla="*/ 240 h 617"/>
                <a:gd name="T34" fmla="*/ 336 w 569"/>
                <a:gd name="T35" fmla="*/ 224 h 617"/>
                <a:gd name="T36" fmla="*/ 288 w 569"/>
                <a:gd name="T37" fmla="*/ 240 h 617"/>
                <a:gd name="T38" fmla="*/ 272 w 569"/>
                <a:gd name="T39" fmla="*/ 224 h 617"/>
                <a:gd name="T40" fmla="*/ 232 w 569"/>
                <a:gd name="T41" fmla="*/ 104 h 617"/>
                <a:gd name="T42" fmla="*/ 216 w 569"/>
                <a:gd name="T43" fmla="*/ 112 h 617"/>
                <a:gd name="T44" fmla="*/ 208 w 569"/>
                <a:gd name="T45" fmla="*/ 72 h 617"/>
                <a:gd name="T46" fmla="*/ 160 w 569"/>
                <a:gd name="T47" fmla="*/ 40 h 617"/>
                <a:gd name="T48" fmla="*/ 136 w 569"/>
                <a:gd name="T49" fmla="*/ 80 h 617"/>
                <a:gd name="T50" fmla="*/ 136 w 569"/>
                <a:gd name="T51" fmla="*/ 0 h 617"/>
                <a:gd name="T52" fmla="*/ 112 w 569"/>
                <a:gd name="T53" fmla="*/ 0 h 617"/>
                <a:gd name="T54" fmla="*/ 96 w 569"/>
                <a:gd name="T55" fmla="*/ 32 h 617"/>
                <a:gd name="T56" fmla="*/ 88 w 569"/>
                <a:gd name="T57" fmla="*/ 64 h 617"/>
                <a:gd name="T58" fmla="*/ 80 w 569"/>
                <a:gd name="T59" fmla="*/ 96 h 617"/>
                <a:gd name="T60" fmla="*/ 104 w 569"/>
                <a:gd name="T61" fmla="*/ 112 h 617"/>
                <a:gd name="T62" fmla="*/ 88 w 569"/>
                <a:gd name="T63" fmla="*/ 240 h 617"/>
                <a:gd name="T64" fmla="*/ 24 w 569"/>
                <a:gd name="T65" fmla="*/ 280 h 617"/>
                <a:gd name="T66" fmla="*/ 8 w 569"/>
                <a:gd name="T67" fmla="*/ 312 h 617"/>
                <a:gd name="T68" fmla="*/ 0 w 569"/>
                <a:gd name="T69" fmla="*/ 376 h 617"/>
                <a:gd name="T70" fmla="*/ 48 w 569"/>
                <a:gd name="T71" fmla="*/ 368 h 617"/>
                <a:gd name="T72" fmla="*/ 80 w 569"/>
                <a:gd name="T73" fmla="*/ 392 h 617"/>
                <a:gd name="T74" fmla="*/ 88 w 569"/>
                <a:gd name="T75" fmla="*/ 408 h 617"/>
                <a:gd name="T76" fmla="*/ 96 w 569"/>
                <a:gd name="T77" fmla="*/ 448 h 617"/>
                <a:gd name="T78" fmla="*/ 120 w 569"/>
                <a:gd name="T79" fmla="*/ 464 h 617"/>
                <a:gd name="T80" fmla="*/ 112 w 569"/>
                <a:gd name="T81" fmla="*/ 504 h 617"/>
                <a:gd name="T82" fmla="*/ 104 w 569"/>
                <a:gd name="T83" fmla="*/ 528 h 617"/>
                <a:gd name="T84" fmla="*/ 144 w 569"/>
                <a:gd name="T85" fmla="*/ 560 h 617"/>
                <a:gd name="T86" fmla="*/ 200 w 569"/>
                <a:gd name="T87" fmla="*/ 576 h 617"/>
                <a:gd name="T88" fmla="*/ 224 w 569"/>
                <a:gd name="T89" fmla="*/ 568 h 617"/>
                <a:gd name="T90" fmla="*/ 232 w 569"/>
                <a:gd name="T91" fmla="*/ 600 h 617"/>
                <a:gd name="T92" fmla="*/ 264 w 569"/>
                <a:gd name="T93" fmla="*/ 592 h 617"/>
                <a:gd name="T94" fmla="*/ 272 w 569"/>
                <a:gd name="T95" fmla="*/ 512 h 617"/>
                <a:gd name="T96" fmla="*/ 328 w 569"/>
                <a:gd name="T97" fmla="*/ 504 h 617"/>
                <a:gd name="T98" fmla="*/ 352 w 569"/>
                <a:gd name="T99" fmla="*/ 512 h 617"/>
                <a:gd name="T100" fmla="*/ 384 w 569"/>
                <a:gd name="T101" fmla="*/ 512 h 617"/>
                <a:gd name="T102" fmla="*/ 416 w 569"/>
                <a:gd name="T103" fmla="*/ 520 h 617"/>
                <a:gd name="T104" fmla="*/ 440 w 569"/>
                <a:gd name="T105" fmla="*/ 504 h 617"/>
                <a:gd name="T106" fmla="*/ 488 w 569"/>
                <a:gd name="T107" fmla="*/ 472 h 617"/>
                <a:gd name="T108" fmla="*/ 520 w 569"/>
                <a:gd name="T109" fmla="*/ 464 h 617"/>
                <a:gd name="T110" fmla="*/ 0 w 569"/>
                <a:gd name="T111" fmla="*/ 0 h 617"/>
                <a:gd name="T112" fmla="*/ 569 w 569"/>
                <a:gd name="T113"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T110" t="T111" r="T112" b="T113"/>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solidFill>
              <a:schemeClr val="tx1">
                <a:lumMod val="75000"/>
                <a:lumOff val="25000"/>
              </a:schemeClr>
            </a:solidFill>
            <a:ln w="3175" cap="rnd" cmpd="sng">
              <a:solidFill>
                <a:schemeClr val="bg1"/>
              </a:solidFill>
              <a:miter lim="800000"/>
            </a:ln>
          </p:spPr>
          <p:txBody>
            <a:bodyPr/>
            <a:lstStyle/>
            <a:p>
              <a:endParaRPr lang="zh-CN" altLang="en-US"/>
            </a:p>
          </p:txBody>
        </p:sp>
        <p:sp>
          <p:nvSpPr>
            <p:cNvPr id="24" name="Freeform 23"/>
            <p:cNvSpPr/>
            <p:nvPr/>
          </p:nvSpPr>
          <p:spPr bwMode="auto">
            <a:xfrm>
              <a:off x="1181440" y="3430240"/>
              <a:ext cx="1804988" cy="1079500"/>
            </a:xfrm>
            <a:custGeom>
              <a:avLst/>
              <a:gdLst>
                <a:gd name="T0" fmla="*/ 1184 w 1209"/>
                <a:gd name="T1" fmla="*/ 728 h 785"/>
                <a:gd name="T2" fmla="*/ 1160 w 1209"/>
                <a:gd name="T3" fmla="*/ 728 h 785"/>
                <a:gd name="T4" fmla="*/ 1160 w 1209"/>
                <a:gd name="T5" fmla="*/ 784 h 785"/>
                <a:gd name="T6" fmla="*/ 1112 w 1209"/>
                <a:gd name="T7" fmla="*/ 760 h 785"/>
                <a:gd name="T8" fmla="*/ 1088 w 1209"/>
                <a:gd name="T9" fmla="*/ 752 h 785"/>
                <a:gd name="T10" fmla="*/ 1024 w 1209"/>
                <a:gd name="T11" fmla="*/ 720 h 785"/>
                <a:gd name="T12" fmla="*/ 1040 w 1209"/>
                <a:gd name="T13" fmla="*/ 696 h 785"/>
                <a:gd name="T14" fmla="*/ 1032 w 1209"/>
                <a:gd name="T15" fmla="*/ 680 h 785"/>
                <a:gd name="T16" fmla="*/ 1000 w 1209"/>
                <a:gd name="T17" fmla="*/ 664 h 785"/>
                <a:gd name="T18" fmla="*/ 976 w 1209"/>
                <a:gd name="T19" fmla="*/ 680 h 785"/>
                <a:gd name="T20" fmla="*/ 928 w 1209"/>
                <a:gd name="T21" fmla="*/ 648 h 785"/>
                <a:gd name="T22" fmla="*/ 832 w 1209"/>
                <a:gd name="T23" fmla="*/ 696 h 785"/>
                <a:gd name="T24" fmla="*/ 808 w 1209"/>
                <a:gd name="T25" fmla="*/ 720 h 785"/>
                <a:gd name="T26" fmla="*/ 728 w 1209"/>
                <a:gd name="T27" fmla="*/ 736 h 785"/>
                <a:gd name="T28" fmla="*/ 656 w 1209"/>
                <a:gd name="T29" fmla="*/ 712 h 785"/>
                <a:gd name="T30" fmla="*/ 632 w 1209"/>
                <a:gd name="T31" fmla="*/ 680 h 785"/>
                <a:gd name="T32" fmla="*/ 584 w 1209"/>
                <a:gd name="T33" fmla="*/ 704 h 785"/>
                <a:gd name="T34" fmla="*/ 536 w 1209"/>
                <a:gd name="T35" fmla="*/ 728 h 785"/>
                <a:gd name="T36" fmla="*/ 456 w 1209"/>
                <a:gd name="T37" fmla="*/ 672 h 785"/>
                <a:gd name="T38" fmla="*/ 408 w 1209"/>
                <a:gd name="T39" fmla="*/ 640 h 785"/>
                <a:gd name="T40" fmla="*/ 360 w 1209"/>
                <a:gd name="T41" fmla="*/ 624 h 785"/>
                <a:gd name="T42" fmla="*/ 320 w 1209"/>
                <a:gd name="T43" fmla="*/ 592 h 785"/>
                <a:gd name="T44" fmla="*/ 272 w 1209"/>
                <a:gd name="T45" fmla="*/ 520 h 785"/>
                <a:gd name="T46" fmla="*/ 248 w 1209"/>
                <a:gd name="T47" fmla="*/ 512 h 785"/>
                <a:gd name="T48" fmla="*/ 208 w 1209"/>
                <a:gd name="T49" fmla="*/ 456 h 785"/>
                <a:gd name="T50" fmla="*/ 160 w 1209"/>
                <a:gd name="T51" fmla="*/ 384 h 785"/>
                <a:gd name="T52" fmla="*/ 120 w 1209"/>
                <a:gd name="T53" fmla="*/ 408 h 785"/>
                <a:gd name="T54" fmla="*/ 64 w 1209"/>
                <a:gd name="T55" fmla="*/ 328 h 785"/>
                <a:gd name="T56" fmla="*/ 32 w 1209"/>
                <a:gd name="T57" fmla="*/ 272 h 785"/>
                <a:gd name="T58" fmla="*/ 0 w 1209"/>
                <a:gd name="T59" fmla="*/ 256 h 785"/>
                <a:gd name="T60" fmla="*/ 16 w 1209"/>
                <a:gd name="T61" fmla="*/ 176 h 785"/>
                <a:gd name="T62" fmla="*/ 48 w 1209"/>
                <a:gd name="T63" fmla="*/ 192 h 785"/>
                <a:gd name="T64" fmla="*/ 80 w 1209"/>
                <a:gd name="T65" fmla="*/ 184 h 785"/>
                <a:gd name="T66" fmla="*/ 80 w 1209"/>
                <a:gd name="T67" fmla="*/ 128 h 785"/>
                <a:gd name="T68" fmla="*/ 56 w 1209"/>
                <a:gd name="T69" fmla="*/ 96 h 785"/>
                <a:gd name="T70" fmla="*/ 80 w 1209"/>
                <a:gd name="T71" fmla="*/ 48 h 785"/>
                <a:gd name="T72" fmla="*/ 152 w 1209"/>
                <a:gd name="T73" fmla="*/ 40 h 785"/>
                <a:gd name="T74" fmla="*/ 208 w 1209"/>
                <a:gd name="T75" fmla="*/ 8 h 785"/>
                <a:gd name="T76" fmla="*/ 288 w 1209"/>
                <a:gd name="T77" fmla="*/ 16 h 785"/>
                <a:gd name="T78" fmla="*/ 344 w 1209"/>
                <a:gd name="T79" fmla="*/ 56 h 785"/>
                <a:gd name="T80" fmla="*/ 432 w 1209"/>
                <a:gd name="T81" fmla="*/ 56 h 785"/>
                <a:gd name="T82" fmla="*/ 528 w 1209"/>
                <a:gd name="T83" fmla="*/ 40 h 785"/>
                <a:gd name="T84" fmla="*/ 664 w 1209"/>
                <a:gd name="T85" fmla="*/ 56 h 785"/>
                <a:gd name="T86" fmla="*/ 712 w 1209"/>
                <a:gd name="T87" fmla="*/ 72 h 785"/>
                <a:gd name="T88" fmla="*/ 704 w 1209"/>
                <a:gd name="T89" fmla="*/ 96 h 785"/>
                <a:gd name="T90" fmla="*/ 728 w 1209"/>
                <a:gd name="T91" fmla="*/ 136 h 785"/>
                <a:gd name="T92" fmla="*/ 712 w 1209"/>
                <a:gd name="T93" fmla="*/ 184 h 785"/>
                <a:gd name="T94" fmla="*/ 696 w 1209"/>
                <a:gd name="T95" fmla="*/ 248 h 785"/>
                <a:gd name="T96" fmla="*/ 736 w 1209"/>
                <a:gd name="T97" fmla="*/ 320 h 785"/>
                <a:gd name="T98" fmla="*/ 832 w 1209"/>
                <a:gd name="T99" fmla="*/ 368 h 785"/>
                <a:gd name="T100" fmla="*/ 936 w 1209"/>
                <a:gd name="T101" fmla="*/ 416 h 785"/>
                <a:gd name="T102" fmla="*/ 992 w 1209"/>
                <a:gd name="T103" fmla="*/ 424 h 785"/>
                <a:gd name="T104" fmla="*/ 1008 w 1209"/>
                <a:gd name="T105" fmla="*/ 480 h 785"/>
                <a:gd name="T106" fmla="*/ 1040 w 1209"/>
                <a:gd name="T107" fmla="*/ 496 h 785"/>
                <a:gd name="T108" fmla="*/ 1056 w 1209"/>
                <a:gd name="T109" fmla="*/ 472 h 785"/>
                <a:gd name="T110" fmla="*/ 1080 w 1209"/>
                <a:gd name="T111" fmla="*/ 480 h 785"/>
                <a:gd name="T112" fmla="*/ 1096 w 1209"/>
                <a:gd name="T113" fmla="*/ 464 h 785"/>
                <a:gd name="T114" fmla="*/ 1136 w 1209"/>
                <a:gd name="T115" fmla="*/ 440 h 785"/>
                <a:gd name="T116" fmla="*/ 1176 w 1209"/>
                <a:gd name="T117" fmla="*/ 456 h 785"/>
                <a:gd name="T118" fmla="*/ 1208 w 1209"/>
                <a:gd name="T119" fmla="*/ 536 h 785"/>
                <a:gd name="T120" fmla="*/ 1208 w 1209"/>
                <a:gd name="T121" fmla="*/ 576 h 785"/>
                <a:gd name="T122" fmla="*/ 1200 w 1209"/>
                <a:gd name="T123" fmla="*/ 712 h 785"/>
                <a:gd name="T124" fmla="*/ 0 w 1209"/>
                <a:gd name="T125" fmla="*/ 0 h 785"/>
                <a:gd name="T126" fmla="*/ 1209 w 1209"/>
                <a:gd name="T127" fmla="*/ 785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T124" t="T125" r="T126" b="T127"/>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solidFill>
              <a:schemeClr val="tx1">
                <a:lumMod val="75000"/>
                <a:lumOff val="25000"/>
              </a:schemeClr>
            </a:solidFill>
            <a:ln w="3175" cap="rnd" cmpd="sng">
              <a:solidFill>
                <a:schemeClr val="bg1"/>
              </a:solidFill>
              <a:miter lim="800000"/>
            </a:ln>
          </p:spPr>
          <p:txBody>
            <a:bodyPr/>
            <a:lstStyle/>
            <a:p>
              <a:endParaRPr lang="zh-CN" altLang="en-US"/>
            </a:p>
          </p:txBody>
        </p:sp>
        <p:sp>
          <p:nvSpPr>
            <p:cNvPr id="25" name="Freeform 24"/>
            <p:cNvSpPr/>
            <p:nvPr/>
          </p:nvSpPr>
          <p:spPr bwMode="auto">
            <a:xfrm>
              <a:off x="2876890" y="3871565"/>
              <a:ext cx="1133475" cy="869950"/>
            </a:xfrm>
            <a:custGeom>
              <a:avLst/>
              <a:gdLst>
                <a:gd name="T0" fmla="*/ 696 w 761"/>
                <a:gd name="T1" fmla="*/ 488 h 633"/>
                <a:gd name="T2" fmla="*/ 672 w 761"/>
                <a:gd name="T3" fmla="*/ 504 h 633"/>
                <a:gd name="T4" fmla="*/ 656 w 761"/>
                <a:gd name="T5" fmla="*/ 488 h 633"/>
                <a:gd name="T6" fmla="*/ 608 w 761"/>
                <a:gd name="T7" fmla="*/ 432 h 633"/>
                <a:gd name="T8" fmla="*/ 584 w 761"/>
                <a:gd name="T9" fmla="*/ 424 h 633"/>
                <a:gd name="T10" fmla="*/ 552 w 761"/>
                <a:gd name="T11" fmla="*/ 440 h 633"/>
                <a:gd name="T12" fmla="*/ 536 w 761"/>
                <a:gd name="T13" fmla="*/ 472 h 633"/>
                <a:gd name="T14" fmla="*/ 512 w 761"/>
                <a:gd name="T15" fmla="*/ 464 h 633"/>
                <a:gd name="T16" fmla="*/ 472 w 761"/>
                <a:gd name="T17" fmla="*/ 472 h 633"/>
                <a:gd name="T18" fmla="*/ 504 w 761"/>
                <a:gd name="T19" fmla="*/ 496 h 633"/>
                <a:gd name="T20" fmla="*/ 456 w 761"/>
                <a:gd name="T21" fmla="*/ 528 h 633"/>
                <a:gd name="T22" fmla="*/ 416 w 761"/>
                <a:gd name="T23" fmla="*/ 520 h 633"/>
                <a:gd name="T24" fmla="*/ 392 w 761"/>
                <a:gd name="T25" fmla="*/ 456 h 633"/>
                <a:gd name="T26" fmla="*/ 360 w 761"/>
                <a:gd name="T27" fmla="*/ 488 h 633"/>
                <a:gd name="T28" fmla="*/ 336 w 761"/>
                <a:gd name="T29" fmla="*/ 504 h 633"/>
                <a:gd name="T30" fmla="*/ 296 w 761"/>
                <a:gd name="T31" fmla="*/ 536 h 633"/>
                <a:gd name="T32" fmla="*/ 272 w 761"/>
                <a:gd name="T33" fmla="*/ 632 h 633"/>
                <a:gd name="T34" fmla="*/ 248 w 761"/>
                <a:gd name="T35" fmla="*/ 632 h 633"/>
                <a:gd name="T36" fmla="*/ 216 w 761"/>
                <a:gd name="T37" fmla="*/ 624 h 633"/>
                <a:gd name="T38" fmla="*/ 200 w 761"/>
                <a:gd name="T39" fmla="*/ 576 h 633"/>
                <a:gd name="T40" fmla="*/ 144 w 761"/>
                <a:gd name="T41" fmla="*/ 496 h 633"/>
                <a:gd name="T42" fmla="*/ 128 w 761"/>
                <a:gd name="T43" fmla="*/ 480 h 633"/>
                <a:gd name="T44" fmla="*/ 104 w 761"/>
                <a:gd name="T45" fmla="*/ 424 h 633"/>
                <a:gd name="T46" fmla="*/ 80 w 761"/>
                <a:gd name="T47" fmla="*/ 464 h 633"/>
                <a:gd name="T48" fmla="*/ 72 w 761"/>
                <a:gd name="T49" fmla="*/ 248 h 633"/>
                <a:gd name="T50" fmla="*/ 72 w 761"/>
                <a:gd name="T51" fmla="*/ 216 h 633"/>
                <a:gd name="T52" fmla="*/ 40 w 761"/>
                <a:gd name="T53" fmla="*/ 136 h 633"/>
                <a:gd name="T54" fmla="*/ 0 w 761"/>
                <a:gd name="T55" fmla="*/ 104 h 633"/>
                <a:gd name="T56" fmla="*/ 8 w 761"/>
                <a:gd name="T57" fmla="*/ 64 h 633"/>
                <a:gd name="T58" fmla="*/ 16 w 761"/>
                <a:gd name="T59" fmla="*/ 32 h 633"/>
                <a:gd name="T60" fmla="*/ 32 w 761"/>
                <a:gd name="T61" fmla="*/ 0 h 633"/>
                <a:gd name="T62" fmla="*/ 64 w 761"/>
                <a:gd name="T63" fmla="*/ 16 h 633"/>
                <a:gd name="T64" fmla="*/ 88 w 761"/>
                <a:gd name="T65" fmla="*/ 80 h 633"/>
                <a:gd name="T66" fmla="*/ 128 w 761"/>
                <a:gd name="T67" fmla="*/ 120 h 633"/>
                <a:gd name="T68" fmla="*/ 152 w 761"/>
                <a:gd name="T69" fmla="*/ 104 h 633"/>
                <a:gd name="T70" fmla="*/ 176 w 761"/>
                <a:gd name="T71" fmla="*/ 128 h 633"/>
                <a:gd name="T72" fmla="*/ 224 w 761"/>
                <a:gd name="T73" fmla="*/ 96 h 633"/>
                <a:gd name="T74" fmla="*/ 288 w 761"/>
                <a:gd name="T75" fmla="*/ 96 h 633"/>
                <a:gd name="T76" fmla="*/ 296 w 761"/>
                <a:gd name="T77" fmla="*/ 40 h 633"/>
                <a:gd name="T78" fmla="*/ 320 w 761"/>
                <a:gd name="T79" fmla="*/ 32 h 633"/>
                <a:gd name="T80" fmla="*/ 344 w 761"/>
                <a:gd name="T81" fmla="*/ 48 h 633"/>
                <a:gd name="T82" fmla="*/ 400 w 761"/>
                <a:gd name="T83" fmla="*/ 72 h 633"/>
                <a:gd name="T84" fmla="*/ 416 w 761"/>
                <a:gd name="T85" fmla="*/ 136 h 633"/>
                <a:gd name="T86" fmla="*/ 472 w 761"/>
                <a:gd name="T87" fmla="*/ 160 h 633"/>
                <a:gd name="T88" fmla="*/ 512 w 761"/>
                <a:gd name="T89" fmla="*/ 136 h 633"/>
                <a:gd name="T90" fmla="*/ 552 w 761"/>
                <a:gd name="T91" fmla="*/ 144 h 633"/>
                <a:gd name="T92" fmla="*/ 624 w 761"/>
                <a:gd name="T93" fmla="*/ 184 h 633"/>
                <a:gd name="T94" fmla="*/ 704 w 761"/>
                <a:gd name="T95" fmla="*/ 224 h 633"/>
                <a:gd name="T96" fmla="*/ 760 w 761"/>
                <a:gd name="T97" fmla="*/ 256 h 633"/>
                <a:gd name="T98" fmla="*/ 744 w 761"/>
                <a:gd name="T99" fmla="*/ 296 h 633"/>
                <a:gd name="T100" fmla="*/ 664 w 761"/>
                <a:gd name="T101" fmla="*/ 312 h 633"/>
                <a:gd name="T102" fmla="*/ 648 w 761"/>
                <a:gd name="T103" fmla="*/ 336 h 633"/>
                <a:gd name="T104" fmla="*/ 656 w 761"/>
                <a:gd name="T105" fmla="*/ 360 h 633"/>
                <a:gd name="T106" fmla="*/ 656 w 761"/>
                <a:gd name="T107" fmla="*/ 376 h 633"/>
                <a:gd name="T108" fmla="*/ 704 w 761"/>
                <a:gd name="T109" fmla="*/ 456 h 633"/>
                <a:gd name="T110" fmla="*/ 0 w 761"/>
                <a:gd name="T111" fmla="*/ 0 h 633"/>
                <a:gd name="T112" fmla="*/ 761 w 761"/>
                <a:gd name="T11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T110" t="T111" r="T112" b="T113"/>
              <a:pathLst>
                <a:path w="761" h="633">
                  <a:moveTo>
                    <a:pt x="696" y="480"/>
                  </a:moveTo>
                  <a:lnTo>
                    <a:pt x="696" y="488"/>
                  </a:lnTo>
                  <a:lnTo>
                    <a:pt x="688" y="504"/>
                  </a:lnTo>
                  <a:lnTo>
                    <a:pt x="672" y="504"/>
                  </a:lnTo>
                  <a:lnTo>
                    <a:pt x="664" y="488"/>
                  </a:lnTo>
                  <a:lnTo>
                    <a:pt x="656" y="488"/>
                  </a:lnTo>
                  <a:lnTo>
                    <a:pt x="632" y="432"/>
                  </a:lnTo>
                  <a:lnTo>
                    <a:pt x="608" y="432"/>
                  </a:lnTo>
                  <a:lnTo>
                    <a:pt x="592" y="416"/>
                  </a:lnTo>
                  <a:lnTo>
                    <a:pt x="584" y="424"/>
                  </a:lnTo>
                  <a:lnTo>
                    <a:pt x="576" y="456"/>
                  </a:lnTo>
                  <a:lnTo>
                    <a:pt x="552" y="440"/>
                  </a:lnTo>
                  <a:lnTo>
                    <a:pt x="552" y="464"/>
                  </a:lnTo>
                  <a:lnTo>
                    <a:pt x="536" y="472"/>
                  </a:lnTo>
                  <a:lnTo>
                    <a:pt x="528" y="464"/>
                  </a:lnTo>
                  <a:lnTo>
                    <a:pt x="512" y="464"/>
                  </a:lnTo>
                  <a:lnTo>
                    <a:pt x="488" y="456"/>
                  </a:lnTo>
                  <a:lnTo>
                    <a:pt x="472" y="472"/>
                  </a:lnTo>
                  <a:lnTo>
                    <a:pt x="480" y="496"/>
                  </a:lnTo>
                  <a:lnTo>
                    <a:pt x="504" y="496"/>
                  </a:lnTo>
                  <a:lnTo>
                    <a:pt x="512" y="528"/>
                  </a:lnTo>
                  <a:lnTo>
                    <a:pt x="456" y="528"/>
                  </a:lnTo>
                  <a:lnTo>
                    <a:pt x="440" y="504"/>
                  </a:lnTo>
                  <a:lnTo>
                    <a:pt x="416" y="520"/>
                  </a:lnTo>
                  <a:lnTo>
                    <a:pt x="392" y="504"/>
                  </a:lnTo>
                  <a:lnTo>
                    <a:pt x="392" y="456"/>
                  </a:lnTo>
                  <a:lnTo>
                    <a:pt x="360" y="456"/>
                  </a:lnTo>
                  <a:lnTo>
                    <a:pt x="360" y="488"/>
                  </a:lnTo>
                  <a:lnTo>
                    <a:pt x="336" y="496"/>
                  </a:lnTo>
                  <a:lnTo>
                    <a:pt x="336" y="504"/>
                  </a:lnTo>
                  <a:lnTo>
                    <a:pt x="312" y="536"/>
                  </a:lnTo>
                  <a:lnTo>
                    <a:pt x="296" y="536"/>
                  </a:lnTo>
                  <a:lnTo>
                    <a:pt x="296" y="632"/>
                  </a:lnTo>
                  <a:lnTo>
                    <a:pt x="272" y="632"/>
                  </a:lnTo>
                  <a:lnTo>
                    <a:pt x="264" y="616"/>
                  </a:lnTo>
                  <a:lnTo>
                    <a:pt x="248" y="632"/>
                  </a:lnTo>
                  <a:lnTo>
                    <a:pt x="216" y="632"/>
                  </a:lnTo>
                  <a:lnTo>
                    <a:pt x="216" y="624"/>
                  </a:lnTo>
                  <a:lnTo>
                    <a:pt x="200" y="616"/>
                  </a:lnTo>
                  <a:lnTo>
                    <a:pt x="200" y="576"/>
                  </a:lnTo>
                  <a:lnTo>
                    <a:pt x="160" y="496"/>
                  </a:lnTo>
                  <a:lnTo>
                    <a:pt x="144" y="496"/>
                  </a:lnTo>
                  <a:lnTo>
                    <a:pt x="144" y="504"/>
                  </a:lnTo>
                  <a:lnTo>
                    <a:pt x="128" y="480"/>
                  </a:lnTo>
                  <a:lnTo>
                    <a:pt x="136" y="472"/>
                  </a:lnTo>
                  <a:lnTo>
                    <a:pt x="104" y="424"/>
                  </a:lnTo>
                  <a:lnTo>
                    <a:pt x="88" y="432"/>
                  </a:lnTo>
                  <a:lnTo>
                    <a:pt x="80" y="464"/>
                  </a:lnTo>
                  <a:lnTo>
                    <a:pt x="64" y="472"/>
                  </a:lnTo>
                  <a:lnTo>
                    <a:pt x="72" y="248"/>
                  </a:lnTo>
                  <a:lnTo>
                    <a:pt x="56" y="224"/>
                  </a:lnTo>
                  <a:lnTo>
                    <a:pt x="72" y="216"/>
                  </a:lnTo>
                  <a:lnTo>
                    <a:pt x="40" y="160"/>
                  </a:lnTo>
                  <a:lnTo>
                    <a:pt x="40" y="136"/>
                  </a:lnTo>
                  <a:lnTo>
                    <a:pt x="16" y="112"/>
                  </a:lnTo>
                  <a:lnTo>
                    <a:pt x="0" y="104"/>
                  </a:lnTo>
                  <a:lnTo>
                    <a:pt x="0" y="96"/>
                  </a:lnTo>
                  <a:lnTo>
                    <a:pt x="8" y="64"/>
                  </a:lnTo>
                  <a:lnTo>
                    <a:pt x="24" y="48"/>
                  </a:lnTo>
                  <a:lnTo>
                    <a:pt x="16" y="32"/>
                  </a:lnTo>
                  <a:lnTo>
                    <a:pt x="16" y="0"/>
                  </a:lnTo>
                  <a:lnTo>
                    <a:pt x="32" y="0"/>
                  </a:lnTo>
                  <a:lnTo>
                    <a:pt x="40" y="16"/>
                  </a:lnTo>
                  <a:lnTo>
                    <a:pt x="64" y="16"/>
                  </a:lnTo>
                  <a:lnTo>
                    <a:pt x="88" y="40"/>
                  </a:lnTo>
                  <a:lnTo>
                    <a:pt x="88" y="80"/>
                  </a:lnTo>
                  <a:lnTo>
                    <a:pt x="104" y="80"/>
                  </a:lnTo>
                  <a:lnTo>
                    <a:pt x="128" y="120"/>
                  </a:lnTo>
                  <a:lnTo>
                    <a:pt x="152" y="112"/>
                  </a:lnTo>
                  <a:lnTo>
                    <a:pt x="152" y="104"/>
                  </a:lnTo>
                  <a:lnTo>
                    <a:pt x="160" y="112"/>
                  </a:lnTo>
                  <a:lnTo>
                    <a:pt x="176" y="128"/>
                  </a:lnTo>
                  <a:lnTo>
                    <a:pt x="216" y="128"/>
                  </a:lnTo>
                  <a:lnTo>
                    <a:pt x="224" y="96"/>
                  </a:lnTo>
                  <a:lnTo>
                    <a:pt x="256" y="88"/>
                  </a:lnTo>
                  <a:lnTo>
                    <a:pt x="288" y="96"/>
                  </a:lnTo>
                  <a:lnTo>
                    <a:pt x="304" y="72"/>
                  </a:lnTo>
                  <a:lnTo>
                    <a:pt x="296" y="40"/>
                  </a:lnTo>
                  <a:lnTo>
                    <a:pt x="296" y="32"/>
                  </a:lnTo>
                  <a:lnTo>
                    <a:pt x="320" y="32"/>
                  </a:lnTo>
                  <a:lnTo>
                    <a:pt x="336" y="24"/>
                  </a:lnTo>
                  <a:lnTo>
                    <a:pt x="344" y="48"/>
                  </a:lnTo>
                  <a:lnTo>
                    <a:pt x="384" y="72"/>
                  </a:lnTo>
                  <a:lnTo>
                    <a:pt x="400" y="72"/>
                  </a:lnTo>
                  <a:lnTo>
                    <a:pt x="400" y="88"/>
                  </a:lnTo>
                  <a:lnTo>
                    <a:pt x="416" y="136"/>
                  </a:lnTo>
                  <a:lnTo>
                    <a:pt x="432" y="152"/>
                  </a:lnTo>
                  <a:lnTo>
                    <a:pt x="472" y="160"/>
                  </a:lnTo>
                  <a:lnTo>
                    <a:pt x="496" y="128"/>
                  </a:lnTo>
                  <a:lnTo>
                    <a:pt x="512" y="136"/>
                  </a:lnTo>
                  <a:lnTo>
                    <a:pt x="520" y="152"/>
                  </a:lnTo>
                  <a:lnTo>
                    <a:pt x="552" y="144"/>
                  </a:lnTo>
                  <a:lnTo>
                    <a:pt x="592" y="176"/>
                  </a:lnTo>
                  <a:lnTo>
                    <a:pt x="624" y="184"/>
                  </a:lnTo>
                  <a:lnTo>
                    <a:pt x="656" y="192"/>
                  </a:lnTo>
                  <a:lnTo>
                    <a:pt x="704" y="224"/>
                  </a:lnTo>
                  <a:lnTo>
                    <a:pt x="728" y="232"/>
                  </a:lnTo>
                  <a:lnTo>
                    <a:pt x="760" y="256"/>
                  </a:lnTo>
                  <a:lnTo>
                    <a:pt x="760" y="296"/>
                  </a:lnTo>
                  <a:lnTo>
                    <a:pt x="744" y="296"/>
                  </a:lnTo>
                  <a:lnTo>
                    <a:pt x="712" y="312"/>
                  </a:lnTo>
                  <a:lnTo>
                    <a:pt x="664" y="312"/>
                  </a:lnTo>
                  <a:lnTo>
                    <a:pt x="648" y="328"/>
                  </a:lnTo>
                  <a:lnTo>
                    <a:pt x="648" y="336"/>
                  </a:lnTo>
                  <a:lnTo>
                    <a:pt x="656" y="352"/>
                  </a:lnTo>
                  <a:lnTo>
                    <a:pt x="656" y="360"/>
                  </a:lnTo>
                  <a:lnTo>
                    <a:pt x="648" y="376"/>
                  </a:lnTo>
                  <a:lnTo>
                    <a:pt x="656" y="376"/>
                  </a:lnTo>
                  <a:lnTo>
                    <a:pt x="696" y="424"/>
                  </a:lnTo>
                  <a:lnTo>
                    <a:pt x="704" y="456"/>
                  </a:lnTo>
                  <a:lnTo>
                    <a:pt x="696" y="480"/>
                  </a:lnTo>
                </a:path>
              </a:pathLst>
            </a:custGeom>
            <a:solidFill>
              <a:srgbClr val="FFC000"/>
            </a:solidFill>
            <a:ln w="3175" cap="rnd" cmpd="sng">
              <a:solidFill>
                <a:schemeClr val="bg1"/>
              </a:solidFill>
              <a:miter lim="800000"/>
            </a:ln>
          </p:spPr>
          <p:txBody>
            <a:bodyPr/>
            <a:lstStyle/>
            <a:p>
              <a:endParaRPr lang="zh-CN" altLang="en-US"/>
            </a:p>
          </p:txBody>
        </p:sp>
        <p:sp>
          <p:nvSpPr>
            <p:cNvPr id="26" name="Freeform 25"/>
            <p:cNvSpPr/>
            <p:nvPr/>
          </p:nvSpPr>
          <p:spPr bwMode="auto">
            <a:xfrm>
              <a:off x="2221253" y="3266727"/>
              <a:ext cx="1169987" cy="847725"/>
            </a:xfrm>
            <a:custGeom>
              <a:avLst/>
              <a:gdLst>
                <a:gd name="T0" fmla="*/ 672 w 785"/>
                <a:gd name="T1" fmla="*/ 536 h 617"/>
                <a:gd name="T2" fmla="*/ 616 w 785"/>
                <a:gd name="T3" fmla="*/ 568 h 617"/>
                <a:gd name="T4" fmla="*/ 592 w 785"/>
                <a:gd name="T5" fmla="*/ 544 h 617"/>
                <a:gd name="T6" fmla="*/ 568 w 785"/>
                <a:gd name="T7" fmla="*/ 560 h 617"/>
                <a:gd name="T8" fmla="*/ 528 w 785"/>
                <a:gd name="T9" fmla="*/ 520 h 617"/>
                <a:gd name="T10" fmla="*/ 504 w 785"/>
                <a:gd name="T11" fmla="*/ 456 h 617"/>
                <a:gd name="T12" fmla="*/ 472 w 785"/>
                <a:gd name="T13" fmla="*/ 440 h 617"/>
                <a:gd name="T14" fmla="*/ 456 w 785"/>
                <a:gd name="T15" fmla="*/ 456 h 617"/>
                <a:gd name="T16" fmla="*/ 464 w 785"/>
                <a:gd name="T17" fmla="*/ 480 h 617"/>
                <a:gd name="T18" fmla="*/ 440 w 785"/>
                <a:gd name="T19" fmla="*/ 536 h 617"/>
                <a:gd name="T20" fmla="*/ 456 w 785"/>
                <a:gd name="T21" fmla="*/ 552 h 617"/>
                <a:gd name="T22" fmla="*/ 424 w 785"/>
                <a:gd name="T23" fmla="*/ 584 h 617"/>
                <a:gd name="T24" fmla="*/ 400 w 785"/>
                <a:gd name="T25" fmla="*/ 600 h 617"/>
                <a:gd name="T26" fmla="*/ 376 w 785"/>
                <a:gd name="T27" fmla="*/ 592 h 617"/>
                <a:gd name="T28" fmla="*/ 368 w 785"/>
                <a:gd name="T29" fmla="*/ 608 h 617"/>
                <a:gd name="T30" fmla="*/ 336 w 785"/>
                <a:gd name="T31" fmla="*/ 600 h 617"/>
                <a:gd name="T32" fmla="*/ 320 w 785"/>
                <a:gd name="T33" fmla="*/ 568 h 617"/>
                <a:gd name="T34" fmla="*/ 232 w 785"/>
                <a:gd name="T35" fmla="*/ 536 h 617"/>
                <a:gd name="T36" fmla="*/ 136 w 785"/>
                <a:gd name="T37" fmla="*/ 496 h 617"/>
                <a:gd name="T38" fmla="*/ 40 w 785"/>
                <a:gd name="T39" fmla="*/ 440 h 617"/>
                <a:gd name="T40" fmla="*/ 0 w 785"/>
                <a:gd name="T41" fmla="*/ 368 h 617"/>
                <a:gd name="T42" fmla="*/ 16 w 785"/>
                <a:gd name="T43" fmla="*/ 304 h 617"/>
                <a:gd name="T44" fmla="*/ 32 w 785"/>
                <a:gd name="T45" fmla="*/ 248 h 617"/>
                <a:gd name="T46" fmla="*/ 8 w 785"/>
                <a:gd name="T47" fmla="*/ 216 h 617"/>
                <a:gd name="T48" fmla="*/ 48 w 785"/>
                <a:gd name="T49" fmla="*/ 208 h 617"/>
                <a:gd name="T50" fmla="*/ 104 w 785"/>
                <a:gd name="T51" fmla="*/ 224 h 617"/>
                <a:gd name="T52" fmla="*/ 96 w 785"/>
                <a:gd name="T53" fmla="*/ 184 h 617"/>
                <a:gd name="T54" fmla="*/ 128 w 785"/>
                <a:gd name="T55" fmla="*/ 136 h 617"/>
                <a:gd name="T56" fmla="*/ 88 w 785"/>
                <a:gd name="T57" fmla="*/ 72 h 617"/>
                <a:gd name="T58" fmla="*/ 152 w 785"/>
                <a:gd name="T59" fmla="*/ 16 h 617"/>
                <a:gd name="T60" fmla="*/ 288 w 785"/>
                <a:gd name="T61" fmla="*/ 0 h 617"/>
                <a:gd name="T62" fmla="*/ 384 w 785"/>
                <a:gd name="T63" fmla="*/ 40 h 617"/>
                <a:gd name="T64" fmla="*/ 456 w 785"/>
                <a:gd name="T65" fmla="*/ 104 h 617"/>
                <a:gd name="T66" fmla="*/ 472 w 785"/>
                <a:gd name="T67" fmla="*/ 48 h 617"/>
                <a:gd name="T68" fmla="*/ 528 w 785"/>
                <a:gd name="T69" fmla="*/ 72 h 617"/>
                <a:gd name="T70" fmla="*/ 592 w 785"/>
                <a:gd name="T71" fmla="*/ 96 h 617"/>
                <a:gd name="T72" fmla="*/ 656 w 785"/>
                <a:gd name="T73" fmla="*/ 120 h 617"/>
                <a:gd name="T74" fmla="*/ 728 w 785"/>
                <a:gd name="T75" fmla="*/ 176 h 617"/>
                <a:gd name="T76" fmla="*/ 768 w 785"/>
                <a:gd name="T77" fmla="*/ 232 h 617"/>
                <a:gd name="T78" fmla="*/ 784 w 785"/>
                <a:gd name="T79" fmla="*/ 336 h 617"/>
                <a:gd name="T80" fmla="*/ 752 w 785"/>
                <a:gd name="T81" fmla="*/ 360 h 617"/>
                <a:gd name="T82" fmla="*/ 712 w 785"/>
                <a:gd name="T83" fmla="*/ 408 h 617"/>
                <a:gd name="T84" fmla="*/ 736 w 785"/>
                <a:gd name="T85" fmla="*/ 432 h 617"/>
                <a:gd name="T86" fmla="*/ 704 w 785"/>
                <a:gd name="T87" fmla="*/ 456 h 617"/>
                <a:gd name="T88" fmla="*/ 656 w 785"/>
                <a:gd name="T89" fmla="*/ 448 h 617"/>
                <a:gd name="T90" fmla="*/ 664 w 785"/>
                <a:gd name="T91" fmla="*/ 488 h 617"/>
                <a:gd name="T92" fmla="*/ 712 w 785"/>
                <a:gd name="T93" fmla="*/ 504 h 617"/>
                <a:gd name="T94" fmla="*/ 0 w 785"/>
                <a:gd name="T95" fmla="*/ 0 h 617"/>
                <a:gd name="T96" fmla="*/ 785 w 785"/>
                <a:gd name="T97"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T94" t="T95" r="T96" b="T97"/>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solidFill>
              <a:schemeClr val="tx1">
                <a:lumMod val="75000"/>
                <a:lumOff val="25000"/>
              </a:schemeClr>
            </a:solidFill>
            <a:ln w="3175" cap="rnd" cmpd="sng">
              <a:solidFill>
                <a:schemeClr val="bg1"/>
              </a:solidFill>
              <a:miter lim="800000"/>
            </a:ln>
          </p:spPr>
          <p:txBody>
            <a:bodyPr/>
            <a:lstStyle/>
            <a:p>
              <a:endParaRPr lang="zh-CN" altLang="en-US"/>
            </a:p>
          </p:txBody>
        </p:sp>
        <p:sp>
          <p:nvSpPr>
            <p:cNvPr id="27" name="Freeform 26"/>
            <p:cNvSpPr/>
            <p:nvPr/>
          </p:nvSpPr>
          <p:spPr bwMode="auto">
            <a:xfrm>
              <a:off x="4343740" y="4343052"/>
              <a:ext cx="454025" cy="587375"/>
            </a:xfrm>
            <a:custGeom>
              <a:avLst/>
              <a:gdLst>
                <a:gd name="T0" fmla="*/ 272 w 305"/>
                <a:gd name="T1" fmla="*/ 40 h 425"/>
                <a:gd name="T2" fmla="*/ 280 w 305"/>
                <a:gd name="T3" fmla="*/ 72 h 425"/>
                <a:gd name="T4" fmla="*/ 304 w 305"/>
                <a:gd name="T5" fmla="*/ 88 h 425"/>
                <a:gd name="T6" fmla="*/ 304 w 305"/>
                <a:gd name="T7" fmla="*/ 136 h 425"/>
                <a:gd name="T8" fmla="*/ 272 w 305"/>
                <a:gd name="T9" fmla="*/ 152 h 425"/>
                <a:gd name="T10" fmla="*/ 272 w 305"/>
                <a:gd name="T11" fmla="*/ 160 h 425"/>
                <a:gd name="T12" fmla="*/ 240 w 305"/>
                <a:gd name="T13" fmla="*/ 160 h 425"/>
                <a:gd name="T14" fmla="*/ 224 w 305"/>
                <a:gd name="T15" fmla="*/ 176 h 425"/>
                <a:gd name="T16" fmla="*/ 224 w 305"/>
                <a:gd name="T17" fmla="*/ 200 h 425"/>
                <a:gd name="T18" fmla="*/ 232 w 305"/>
                <a:gd name="T19" fmla="*/ 208 h 425"/>
                <a:gd name="T20" fmla="*/ 208 w 305"/>
                <a:gd name="T21" fmla="*/ 240 h 425"/>
                <a:gd name="T22" fmla="*/ 192 w 305"/>
                <a:gd name="T23" fmla="*/ 240 h 425"/>
                <a:gd name="T24" fmla="*/ 192 w 305"/>
                <a:gd name="T25" fmla="*/ 272 h 425"/>
                <a:gd name="T26" fmla="*/ 192 w 305"/>
                <a:gd name="T27" fmla="*/ 280 h 425"/>
                <a:gd name="T28" fmla="*/ 192 w 305"/>
                <a:gd name="T29" fmla="*/ 304 h 425"/>
                <a:gd name="T30" fmla="*/ 176 w 305"/>
                <a:gd name="T31" fmla="*/ 320 h 425"/>
                <a:gd name="T32" fmla="*/ 168 w 305"/>
                <a:gd name="T33" fmla="*/ 360 h 425"/>
                <a:gd name="T34" fmla="*/ 160 w 305"/>
                <a:gd name="T35" fmla="*/ 384 h 425"/>
                <a:gd name="T36" fmla="*/ 160 w 305"/>
                <a:gd name="T37" fmla="*/ 392 h 425"/>
                <a:gd name="T38" fmla="*/ 152 w 305"/>
                <a:gd name="T39" fmla="*/ 416 h 425"/>
                <a:gd name="T40" fmla="*/ 136 w 305"/>
                <a:gd name="T41" fmla="*/ 416 h 425"/>
                <a:gd name="T42" fmla="*/ 128 w 305"/>
                <a:gd name="T43" fmla="*/ 408 h 425"/>
                <a:gd name="T44" fmla="*/ 64 w 305"/>
                <a:gd name="T45" fmla="*/ 424 h 425"/>
                <a:gd name="T46" fmla="*/ 56 w 305"/>
                <a:gd name="T47" fmla="*/ 416 h 425"/>
                <a:gd name="T48" fmla="*/ 80 w 305"/>
                <a:gd name="T49" fmla="*/ 368 h 425"/>
                <a:gd name="T50" fmla="*/ 56 w 305"/>
                <a:gd name="T51" fmla="*/ 360 h 425"/>
                <a:gd name="T52" fmla="*/ 40 w 305"/>
                <a:gd name="T53" fmla="*/ 368 h 425"/>
                <a:gd name="T54" fmla="*/ 24 w 305"/>
                <a:gd name="T55" fmla="*/ 360 h 425"/>
                <a:gd name="T56" fmla="*/ 24 w 305"/>
                <a:gd name="T57" fmla="*/ 320 h 425"/>
                <a:gd name="T58" fmla="*/ 40 w 305"/>
                <a:gd name="T59" fmla="*/ 312 h 425"/>
                <a:gd name="T60" fmla="*/ 48 w 305"/>
                <a:gd name="T61" fmla="*/ 312 h 425"/>
                <a:gd name="T62" fmla="*/ 48 w 305"/>
                <a:gd name="T63" fmla="*/ 288 h 425"/>
                <a:gd name="T64" fmla="*/ 32 w 305"/>
                <a:gd name="T65" fmla="*/ 288 h 425"/>
                <a:gd name="T66" fmla="*/ 32 w 305"/>
                <a:gd name="T67" fmla="*/ 272 h 425"/>
                <a:gd name="T68" fmla="*/ 16 w 305"/>
                <a:gd name="T69" fmla="*/ 264 h 425"/>
                <a:gd name="T70" fmla="*/ 16 w 305"/>
                <a:gd name="T71" fmla="*/ 216 h 425"/>
                <a:gd name="T72" fmla="*/ 0 w 305"/>
                <a:gd name="T73" fmla="*/ 200 h 425"/>
                <a:gd name="T74" fmla="*/ 8 w 305"/>
                <a:gd name="T75" fmla="*/ 176 h 425"/>
                <a:gd name="T76" fmla="*/ 32 w 305"/>
                <a:gd name="T77" fmla="*/ 152 h 425"/>
                <a:gd name="T78" fmla="*/ 32 w 305"/>
                <a:gd name="T79" fmla="*/ 128 h 425"/>
                <a:gd name="T80" fmla="*/ 24 w 305"/>
                <a:gd name="T81" fmla="*/ 120 h 425"/>
                <a:gd name="T82" fmla="*/ 32 w 305"/>
                <a:gd name="T83" fmla="*/ 104 h 425"/>
                <a:gd name="T84" fmla="*/ 16 w 305"/>
                <a:gd name="T85" fmla="*/ 80 h 425"/>
                <a:gd name="T86" fmla="*/ 32 w 305"/>
                <a:gd name="T87" fmla="*/ 64 h 425"/>
                <a:gd name="T88" fmla="*/ 56 w 305"/>
                <a:gd name="T89" fmla="*/ 56 h 425"/>
                <a:gd name="T90" fmla="*/ 112 w 305"/>
                <a:gd name="T91" fmla="*/ 24 h 425"/>
                <a:gd name="T92" fmla="*/ 144 w 305"/>
                <a:gd name="T93" fmla="*/ 8 h 425"/>
                <a:gd name="T94" fmla="*/ 168 w 305"/>
                <a:gd name="T95" fmla="*/ 8 h 425"/>
                <a:gd name="T96" fmla="*/ 184 w 305"/>
                <a:gd name="T97" fmla="*/ 0 h 425"/>
                <a:gd name="T98" fmla="*/ 192 w 305"/>
                <a:gd name="T99" fmla="*/ 8 h 425"/>
                <a:gd name="T100" fmla="*/ 184 w 305"/>
                <a:gd name="T101" fmla="*/ 16 h 425"/>
                <a:gd name="T102" fmla="*/ 184 w 305"/>
                <a:gd name="T103" fmla="*/ 32 h 425"/>
                <a:gd name="T104" fmla="*/ 208 w 305"/>
                <a:gd name="T105" fmla="*/ 32 h 425"/>
                <a:gd name="T106" fmla="*/ 208 w 305"/>
                <a:gd name="T107" fmla="*/ 16 h 425"/>
                <a:gd name="T108" fmla="*/ 216 w 305"/>
                <a:gd name="T109" fmla="*/ 0 h 425"/>
                <a:gd name="T110" fmla="*/ 232 w 305"/>
                <a:gd name="T111" fmla="*/ 16 h 425"/>
                <a:gd name="T112" fmla="*/ 240 w 305"/>
                <a:gd name="T113" fmla="*/ 32 h 425"/>
                <a:gd name="T114" fmla="*/ 272 w 305"/>
                <a:gd name="T115" fmla="*/ 32 h 425"/>
                <a:gd name="T116" fmla="*/ 272 w 305"/>
                <a:gd name="T117" fmla="*/ 40 h 425"/>
                <a:gd name="T118" fmla="*/ 0 w 305"/>
                <a:gd name="T119" fmla="*/ 0 h 425"/>
                <a:gd name="T120" fmla="*/ 305 w 305"/>
                <a:gd name="T12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T118" t="T119" r="T120" b="T121"/>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solidFill>
              <a:schemeClr val="bg1">
                <a:lumMod val="50000"/>
              </a:schemeClr>
            </a:solidFill>
            <a:ln w="3175" cap="rnd" cmpd="sng">
              <a:solidFill>
                <a:schemeClr val="bg1"/>
              </a:solidFill>
              <a:miter lim="800000"/>
            </a:ln>
          </p:spPr>
          <p:txBody>
            <a:bodyPr/>
            <a:lstStyle/>
            <a:p>
              <a:endParaRPr lang="zh-CN" altLang="en-US"/>
            </a:p>
          </p:txBody>
        </p:sp>
        <p:sp>
          <p:nvSpPr>
            <p:cNvPr id="28" name="Freeform 27"/>
            <p:cNvSpPr/>
            <p:nvPr/>
          </p:nvSpPr>
          <p:spPr bwMode="auto">
            <a:xfrm>
              <a:off x="3888128" y="4343052"/>
              <a:ext cx="527050" cy="576263"/>
            </a:xfrm>
            <a:custGeom>
              <a:avLst/>
              <a:gdLst>
                <a:gd name="T0" fmla="*/ 336 w 353"/>
                <a:gd name="T1" fmla="*/ 104 h 417"/>
                <a:gd name="T2" fmla="*/ 344 w 353"/>
                <a:gd name="T3" fmla="*/ 128 h 417"/>
                <a:gd name="T4" fmla="*/ 312 w 353"/>
                <a:gd name="T5" fmla="*/ 176 h 417"/>
                <a:gd name="T6" fmla="*/ 320 w 353"/>
                <a:gd name="T7" fmla="*/ 216 h 417"/>
                <a:gd name="T8" fmla="*/ 320 w 353"/>
                <a:gd name="T9" fmla="*/ 264 h 417"/>
                <a:gd name="T10" fmla="*/ 328 w 353"/>
                <a:gd name="T11" fmla="*/ 288 h 417"/>
                <a:gd name="T12" fmla="*/ 352 w 353"/>
                <a:gd name="T13" fmla="*/ 312 h 417"/>
                <a:gd name="T14" fmla="*/ 328 w 353"/>
                <a:gd name="T15" fmla="*/ 320 h 417"/>
                <a:gd name="T16" fmla="*/ 320 w 353"/>
                <a:gd name="T17" fmla="*/ 368 h 417"/>
                <a:gd name="T18" fmla="*/ 272 w 353"/>
                <a:gd name="T19" fmla="*/ 400 h 417"/>
                <a:gd name="T20" fmla="*/ 224 w 353"/>
                <a:gd name="T21" fmla="*/ 376 h 417"/>
                <a:gd name="T22" fmla="*/ 216 w 353"/>
                <a:gd name="T23" fmla="*/ 408 h 417"/>
                <a:gd name="T24" fmla="*/ 192 w 353"/>
                <a:gd name="T25" fmla="*/ 416 h 417"/>
                <a:gd name="T26" fmla="*/ 168 w 353"/>
                <a:gd name="T27" fmla="*/ 384 h 417"/>
                <a:gd name="T28" fmla="*/ 152 w 353"/>
                <a:gd name="T29" fmla="*/ 400 h 417"/>
                <a:gd name="T30" fmla="*/ 144 w 353"/>
                <a:gd name="T31" fmla="*/ 352 h 417"/>
                <a:gd name="T32" fmla="*/ 152 w 353"/>
                <a:gd name="T33" fmla="*/ 312 h 417"/>
                <a:gd name="T34" fmla="*/ 144 w 353"/>
                <a:gd name="T35" fmla="*/ 288 h 417"/>
                <a:gd name="T36" fmla="*/ 96 w 353"/>
                <a:gd name="T37" fmla="*/ 312 h 417"/>
                <a:gd name="T38" fmla="*/ 64 w 353"/>
                <a:gd name="T39" fmla="*/ 304 h 417"/>
                <a:gd name="T40" fmla="*/ 32 w 353"/>
                <a:gd name="T41" fmla="*/ 312 h 417"/>
                <a:gd name="T42" fmla="*/ 24 w 353"/>
                <a:gd name="T43" fmla="*/ 304 h 417"/>
                <a:gd name="T44" fmla="*/ 16 w 353"/>
                <a:gd name="T45" fmla="*/ 264 h 417"/>
                <a:gd name="T46" fmla="*/ 24 w 353"/>
                <a:gd name="T47" fmla="*/ 240 h 417"/>
                <a:gd name="T48" fmla="*/ 0 w 353"/>
                <a:gd name="T49" fmla="*/ 224 h 417"/>
                <a:gd name="T50" fmla="*/ 24 w 353"/>
                <a:gd name="T51" fmla="*/ 168 h 417"/>
                <a:gd name="T52" fmla="*/ 24 w 353"/>
                <a:gd name="T53" fmla="*/ 136 h 417"/>
                <a:gd name="T54" fmla="*/ 24 w 353"/>
                <a:gd name="T55" fmla="*/ 120 h 417"/>
                <a:gd name="T56" fmla="*/ 48 w 353"/>
                <a:gd name="T57" fmla="*/ 32 h 417"/>
                <a:gd name="T58" fmla="*/ 104 w 353"/>
                <a:gd name="T59" fmla="*/ 40 h 417"/>
                <a:gd name="T60" fmla="*/ 112 w 353"/>
                <a:gd name="T61" fmla="*/ 0 h 417"/>
                <a:gd name="T62" fmla="*/ 184 w 353"/>
                <a:gd name="T63" fmla="*/ 16 h 417"/>
                <a:gd name="T64" fmla="*/ 248 w 353"/>
                <a:gd name="T65" fmla="*/ 40 h 417"/>
                <a:gd name="T66" fmla="*/ 288 w 353"/>
                <a:gd name="T67" fmla="*/ 32 h 417"/>
                <a:gd name="T68" fmla="*/ 304 w 353"/>
                <a:gd name="T69" fmla="*/ 80 h 417"/>
                <a:gd name="T70" fmla="*/ 0 w 353"/>
                <a:gd name="T71" fmla="*/ 0 h 417"/>
                <a:gd name="T72" fmla="*/ 353 w 353"/>
                <a:gd name="T73" fmla="*/ 41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T70" t="T71" r="T72" b="T73"/>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solidFill>
              <a:schemeClr val="tx1">
                <a:lumMod val="75000"/>
                <a:lumOff val="25000"/>
              </a:schemeClr>
            </a:solidFill>
            <a:ln w="3175" cap="rnd" cmpd="sng">
              <a:solidFill>
                <a:schemeClr val="bg1"/>
              </a:solidFill>
              <a:miter lim="800000"/>
            </a:ln>
          </p:spPr>
          <p:txBody>
            <a:bodyPr/>
            <a:lstStyle/>
            <a:p>
              <a:endParaRPr lang="zh-CN" altLang="en-US"/>
            </a:p>
          </p:txBody>
        </p:sp>
        <p:sp>
          <p:nvSpPr>
            <p:cNvPr id="29" name="Freeform 28"/>
            <p:cNvSpPr/>
            <p:nvPr/>
          </p:nvSpPr>
          <p:spPr bwMode="auto">
            <a:xfrm>
              <a:off x="3842090" y="4016027"/>
              <a:ext cx="728663" cy="439738"/>
            </a:xfrm>
            <a:custGeom>
              <a:avLst/>
              <a:gdLst>
                <a:gd name="T0" fmla="*/ 488 w 489"/>
                <a:gd name="T1" fmla="*/ 248 h 321"/>
                <a:gd name="T2" fmla="*/ 448 w 489"/>
                <a:gd name="T3" fmla="*/ 264 h 321"/>
                <a:gd name="T4" fmla="*/ 392 w 489"/>
                <a:gd name="T5" fmla="*/ 296 h 321"/>
                <a:gd name="T6" fmla="*/ 368 w 489"/>
                <a:gd name="T7" fmla="*/ 304 h 321"/>
                <a:gd name="T8" fmla="*/ 352 w 489"/>
                <a:gd name="T9" fmla="*/ 320 h 321"/>
                <a:gd name="T10" fmla="*/ 328 w 489"/>
                <a:gd name="T11" fmla="*/ 320 h 321"/>
                <a:gd name="T12" fmla="*/ 336 w 489"/>
                <a:gd name="T13" fmla="*/ 272 h 321"/>
                <a:gd name="T14" fmla="*/ 320 w 489"/>
                <a:gd name="T15" fmla="*/ 272 h 321"/>
                <a:gd name="T16" fmla="*/ 288 w 489"/>
                <a:gd name="T17" fmla="*/ 288 h 321"/>
                <a:gd name="T18" fmla="*/ 280 w 489"/>
                <a:gd name="T19" fmla="*/ 280 h 321"/>
                <a:gd name="T20" fmla="*/ 240 w 489"/>
                <a:gd name="T21" fmla="*/ 280 h 321"/>
                <a:gd name="T22" fmla="*/ 224 w 489"/>
                <a:gd name="T23" fmla="*/ 256 h 321"/>
                <a:gd name="T24" fmla="*/ 184 w 489"/>
                <a:gd name="T25" fmla="*/ 256 h 321"/>
                <a:gd name="T26" fmla="*/ 144 w 489"/>
                <a:gd name="T27" fmla="*/ 240 h 321"/>
                <a:gd name="T28" fmla="*/ 128 w 489"/>
                <a:gd name="T29" fmla="*/ 248 h 321"/>
                <a:gd name="T30" fmla="*/ 136 w 489"/>
                <a:gd name="T31" fmla="*/ 280 h 321"/>
                <a:gd name="T32" fmla="*/ 112 w 489"/>
                <a:gd name="T33" fmla="*/ 272 h 321"/>
                <a:gd name="T34" fmla="*/ 80 w 489"/>
                <a:gd name="T35" fmla="*/ 272 h 321"/>
                <a:gd name="T36" fmla="*/ 48 w 489"/>
                <a:gd name="T37" fmla="*/ 320 h 321"/>
                <a:gd name="T38" fmla="*/ 8 w 489"/>
                <a:gd name="T39" fmla="*/ 272 h 321"/>
                <a:gd name="T40" fmla="*/ 0 w 489"/>
                <a:gd name="T41" fmla="*/ 272 h 321"/>
                <a:gd name="T42" fmla="*/ 8 w 489"/>
                <a:gd name="T43" fmla="*/ 256 h 321"/>
                <a:gd name="T44" fmla="*/ 16 w 489"/>
                <a:gd name="T45" fmla="*/ 248 h 321"/>
                <a:gd name="T46" fmla="*/ 0 w 489"/>
                <a:gd name="T47" fmla="*/ 232 h 321"/>
                <a:gd name="T48" fmla="*/ 0 w 489"/>
                <a:gd name="T49" fmla="*/ 224 h 321"/>
                <a:gd name="T50" fmla="*/ 16 w 489"/>
                <a:gd name="T51" fmla="*/ 208 h 321"/>
                <a:gd name="T52" fmla="*/ 72 w 489"/>
                <a:gd name="T53" fmla="*/ 208 h 321"/>
                <a:gd name="T54" fmla="*/ 96 w 489"/>
                <a:gd name="T55" fmla="*/ 192 h 321"/>
                <a:gd name="T56" fmla="*/ 112 w 489"/>
                <a:gd name="T57" fmla="*/ 184 h 321"/>
                <a:gd name="T58" fmla="*/ 112 w 489"/>
                <a:gd name="T59" fmla="*/ 160 h 321"/>
                <a:gd name="T60" fmla="*/ 80 w 489"/>
                <a:gd name="T61" fmla="*/ 120 h 321"/>
                <a:gd name="T62" fmla="*/ 72 w 489"/>
                <a:gd name="T63" fmla="*/ 80 h 321"/>
                <a:gd name="T64" fmla="*/ 88 w 489"/>
                <a:gd name="T65" fmla="*/ 56 h 321"/>
                <a:gd name="T66" fmla="*/ 88 w 489"/>
                <a:gd name="T67" fmla="*/ 40 h 321"/>
                <a:gd name="T68" fmla="*/ 72 w 489"/>
                <a:gd name="T69" fmla="*/ 8 h 321"/>
                <a:gd name="T70" fmla="*/ 128 w 489"/>
                <a:gd name="T71" fmla="*/ 8 h 321"/>
                <a:gd name="T72" fmla="*/ 144 w 489"/>
                <a:gd name="T73" fmla="*/ 16 h 321"/>
                <a:gd name="T74" fmla="*/ 168 w 489"/>
                <a:gd name="T75" fmla="*/ 0 h 321"/>
                <a:gd name="T76" fmla="*/ 208 w 489"/>
                <a:gd name="T77" fmla="*/ 72 h 321"/>
                <a:gd name="T78" fmla="*/ 280 w 489"/>
                <a:gd name="T79" fmla="*/ 72 h 321"/>
                <a:gd name="T80" fmla="*/ 296 w 489"/>
                <a:gd name="T81" fmla="*/ 80 h 321"/>
                <a:gd name="T82" fmla="*/ 312 w 489"/>
                <a:gd name="T83" fmla="*/ 72 h 321"/>
                <a:gd name="T84" fmla="*/ 336 w 489"/>
                <a:gd name="T85" fmla="*/ 88 h 321"/>
                <a:gd name="T86" fmla="*/ 336 w 489"/>
                <a:gd name="T87" fmla="*/ 112 h 321"/>
                <a:gd name="T88" fmla="*/ 352 w 489"/>
                <a:gd name="T89" fmla="*/ 128 h 321"/>
                <a:gd name="T90" fmla="*/ 360 w 489"/>
                <a:gd name="T91" fmla="*/ 112 h 321"/>
                <a:gd name="T92" fmla="*/ 376 w 489"/>
                <a:gd name="T93" fmla="*/ 128 h 321"/>
                <a:gd name="T94" fmla="*/ 408 w 489"/>
                <a:gd name="T95" fmla="*/ 128 h 321"/>
                <a:gd name="T96" fmla="*/ 416 w 489"/>
                <a:gd name="T97" fmla="*/ 120 h 321"/>
                <a:gd name="T98" fmla="*/ 464 w 489"/>
                <a:gd name="T99" fmla="*/ 152 h 321"/>
                <a:gd name="T100" fmla="*/ 472 w 489"/>
                <a:gd name="T101" fmla="*/ 192 h 321"/>
                <a:gd name="T102" fmla="*/ 472 w 489"/>
                <a:gd name="T103" fmla="*/ 216 h 321"/>
                <a:gd name="T104" fmla="*/ 488 w 489"/>
                <a:gd name="T105" fmla="*/ 248 h 321"/>
                <a:gd name="T106" fmla="*/ 0 w 489"/>
                <a:gd name="T107" fmla="*/ 0 h 321"/>
                <a:gd name="T108" fmla="*/ 489 w 489"/>
                <a:gd name="T109" fmla="*/ 32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T106" t="T107" r="T108" b="T109"/>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solidFill>
              <a:schemeClr val="tx1">
                <a:lumMod val="75000"/>
                <a:lumOff val="25000"/>
              </a:schemeClr>
            </a:solidFill>
            <a:ln w="3175" cap="rnd" cmpd="sng">
              <a:solidFill>
                <a:schemeClr val="bg1"/>
              </a:solidFill>
              <a:miter lim="800000"/>
            </a:ln>
          </p:spPr>
          <p:txBody>
            <a:bodyPr/>
            <a:lstStyle/>
            <a:p>
              <a:endParaRPr lang="zh-CN" altLang="en-US"/>
            </a:p>
          </p:txBody>
        </p:sp>
        <p:sp>
          <p:nvSpPr>
            <p:cNvPr id="30" name="Freeform 29"/>
            <p:cNvSpPr/>
            <p:nvPr/>
          </p:nvSpPr>
          <p:spPr bwMode="auto">
            <a:xfrm>
              <a:off x="4426290" y="3860452"/>
              <a:ext cx="454025" cy="530225"/>
            </a:xfrm>
            <a:custGeom>
              <a:avLst/>
              <a:gdLst>
                <a:gd name="T0" fmla="*/ 88 w 305"/>
                <a:gd name="T1" fmla="*/ 0 h 385"/>
                <a:gd name="T2" fmla="*/ 128 w 305"/>
                <a:gd name="T3" fmla="*/ 32 h 385"/>
                <a:gd name="T4" fmla="*/ 176 w 305"/>
                <a:gd name="T5" fmla="*/ 64 h 385"/>
                <a:gd name="T6" fmla="*/ 200 w 305"/>
                <a:gd name="T7" fmla="*/ 96 h 385"/>
                <a:gd name="T8" fmla="*/ 240 w 305"/>
                <a:gd name="T9" fmla="*/ 136 h 385"/>
                <a:gd name="T10" fmla="*/ 272 w 305"/>
                <a:gd name="T11" fmla="*/ 144 h 385"/>
                <a:gd name="T12" fmla="*/ 248 w 305"/>
                <a:gd name="T13" fmla="*/ 144 h 385"/>
                <a:gd name="T14" fmla="*/ 232 w 305"/>
                <a:gd name="T15" fmla="*/ 176 h 385"/>
                <a:gd name="T16" fmla="*/ 248 w 305"/>
                <a:gd name="T17" fmla="*/ 224 h 385"/>
                <a:gd name="T18" fmla="*/ 288 w 305"/>
                <a:gd name="T19" fmla="*/ 248 h 385"/>
                <a:gd name="T20" fmla="*/ 288 w 305"/>
                <a:gd name="T21" fmla="*/ 296 h 385"/>
                <a:gd name="T22" fmla="*/ 280 w 305"/>
                <a:gd name="T23" fmla="*/ 320 h 385"/>
                <a:gd name="T24" fmla="*/ 264 w 305"/>
                <a:gd name="T25" fmla="*/ 312 h 385"/>
                <a:gd name="T26" fmla="*/ 272 w 305"/>
                <a:gd name="T27" fmla="*/ 344 h 385"/>
                <a:gd name="T28" fmla="*/ 264 w 305"/>
                <a:gd name="T29" fmla="*/ 360 h 385"/>
                <a:gd name="T30" fmla="*/ 224 w 305"/>
                <a:gd name="T31" fmla="*/ 384 h 385"/>
                <a:gd name="T32" fmla="*/ 184 w 305"/>
                <a:gd name="T33" fmla="*/ 384 h 385"/>
                <a:gd name="T34" fmla="*/ 152 w 305"/>
                <a:gd name="T35" fmla="*/ 368 h 385"/>
                <a:gd name="T36" fmla="*/ 128 w 305"/>
                <a:gd name="T37" fmla="*/ 384 h 385"/>
                <a:gd name="T38" fmla="*/ 136 w 305"/>
                <a:gd name="T39" fmla="*/ 360 h 385"/>
                <a:gd name="T40" fmla="*/ 120 w 305"/>
                <a:gd name="T41" fmla="*/ 368 h 385"/>
                <a:gd name="T42" fmla="*/ 80 w 305"/>
                <a:gd name="T43" fmla="*/ 312 h 385"/>
                <a:gd name="T44" fmla="*/ 72 w 305"/>
                <a:gd name="T45" fmla="*/ 264 h 385"/>
                <a:gd name="T46" fmla="*/ 72 w 305"/>
                <a:gd name="T47" fmla="*/ 216 h 385"/>
                <a:gd name="T48" fmla="*/ 72 w 305"/>
                <a:gd name="T49" fmla="*/ 160 h 385"/>
                <a:gd name="T50" fmla="*/ 24 w 305"/>
                <a:gd name="T51" fmla="*/ 152 h 385"/>
                <a:gd name="T52" fmla="*/ 0 w 305"/>
                <a:gd name="T53" fmla="*/ 136 h 385"/>
                <a:gd name="T54" fmla="*/ 32 w 305"/>
                <a:gd name="T55" fmla="*/ 120 h 385"/>
                <a:gd name="T56" fmla="*/ 40 w 305"/>
                <a:gd name="T57" fmla="*/ 40 h 385"/>
                <a:gd name="T58" fmla="*/ 72 w 305"/>
                <a:gd name="T59" fmla="*/ 56 h 385"/>
                <a:gd name="T60" fmla="*/ 104 w 305"/>
                <a:gd name="T61" fmla="*/ 48 h 385"/>
                <a:gd name="T62" fmla="*/ 80 w 305"/>
                <a:gd name="T63" fmla="*/ 16 h 385"/>
                <a:gd name="T64" fmla="*/ 0 w 305"/>
                <a:gd name="T65" fmla="*/ 0 h 385"/>
                <a:gd name="T66" fmla="*/ 305 w 305"/>
                <a:gd name="T67" fmla="*/ 38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T64" t="T65" r="T66" b="T67"/>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solidFill>
              <a:schemeClr val="tx1">
                <a:lumMod val="75000"/>
                <a:lumOff val="25000"/>
              </a:schemeClr>
            </a:solidFill>
            <a:ln w="3175" cap="rnd" cmpd="sng">
              <a:solidFill>
                <a:schemeClr val="bg1"/>
              </a:solidFill>
              <a:miter lim="800000"/>
            </a:ln>
          </p:spPr>
          <p:txBody>
            <a:bodyPr/>
            <a:lstStyle/>
            <a:p>
              <a:endParaRPr lang="zh-CN" altLang="en-US"/>
            </a:p>
          </p:txBody>
        </p:sp>
        <p:sp>
          <p:nvSpPr>
            <p:cNvPr id="31" name="Freeform 30"/>
            <p:cNvSpPr/>
            <p:nvPr/>
          </p:nvSpPr>
          <p:spPr bwMode="auto">
            <a:xfrm>
              <a:off x="4021478" y="3695352"/>
              <a:ext cx="561975" cy="495300"/>
            </a:xfrm>
            <a:custGeom>
              <a:avLst/>
              <a:gdLst>
                <a:gd name="T0" fmla="*/ 200 w 377"/>
                <a:gd name="T1" fmla="*/ 8 h 361"/>
                <a:gd name="T2" fmla="*/ 248 w 377"/>
                <a:gd name="T3" fmla="*/ 0 h 361"/>
                <a:gd name="T4" fmla="*/ 264 w 377"/>
                <a:gd name="T5" fmla="*/ 16 h 361"/>
                <a:gd name="T6" fmla="*/ 304 w 377"/>
                <a:gd name="T7" fmla="*/ 24 h 361"/>
                <a:gd name="T8" fmla="*/ 320 w 377"/>
                <a:gd name="T9" fmla="*/ 16 h 361"/>
                <a:gd name="T10" fmla="*/ 336 w 377"/>
                <a:gd name="T11" fmla="*/ 16 h 361"/>
                <a:gd name="T12" fmla="*/ 280 w 377"/>
                <a:gd name="T13" fmla="*/ 64 h 361"/>
                <a:gd name="T14" fmla="*/ 272 w 377"/>
                <a:gd name="T15" fmla="*/ 88 h 361"/>
                <a:gd name="T16" fmla="*/ 280 w 377"/>
                <a:gd name="T17" fmla="*/ 96 h 361"/>
                <a:gd name="T18" fmla="*/ 288 w 377"/>
                <a:gd name="T19" fmla="*/ 96 h 361"/>
                <a:gd name="T20" fmla="*/ 320 w 377"/>
                <a:gd name="T21" fmla="*/ 128 h 361"/>
                <a:gd name="T22" fmla="*/ 352 w 377"/>
                <a:gd name="T23" fmla="*/ 128 h 361"/>
                <a:gd name="T24" fmla="*/ 352 w 377"/>
                <a:gd name="T25" fmla="*/ 144 h 361"/>
                <a:gd name="T26" fmla="*/ 376 w 377"/>
                <a:gd name="T27" fmla="*/ 152 h 361"/>
                <a:gd name="T28" fmla="*/ 376 w 377"/>
                <a:gd name="T29" fmla="*/ 168 h 361"/>
                <a:gd name="T30" fmla="*/ 352 w 377"/>
                <a:gd name="T31" fmla="*/ 192 h 361"/>
                <a:gd name="T32" fmla="*/ 352 w 377"/>
                <a:gd name="T33" fmla="*/ 176 h 361"/>
                <a:gd name="T34" fmla="*/ 328 w 377"/>
                <a:gd name="T35" fmla="*/ 160 h 361"/>
                <a:gd name="T36" fmla="*/ 312 w 377"/>
                <a:gd name="T37" fmla="*/ 160 h 361"/>
                <a:gd name="T38" fmla="*/ 312 w 377"/>
                <a:gd name="T39" fmla="*/ 208 h 361"/>
                <a:gd name="T40" fmla="*/ 304 w 377"/>
                <a:gd name="T41" fmla="*/ 240 h 361"/>
                <a:gd name="T42" fmla="*/ 280 w 377"/>
                <a:gd name="T43" fmla="*/ 240 h 361"/>
                <a:gd name="T44" fmla="*/ 272 w 377"/>
                <a:gd name="T45" fmla="*/ 248 h 361"/>
                <a:gd name="T46" fmla="*/ 288 w 377"/>
                <a:gd name="T47" fmla="*/ 256 h 361"/>
                <a:gd name="T48" fmla="*/ 296 w 377"/>
                <a:gd name="T49" fmla="*/ 272 h 361"/>
                <a:gd name="T50" fmla="*/ 320 w 377"/>
                <a:gd name="T51" fmla="*/ 288 h 361"/>
                <a:gd name="T52" fmla="*/ 344 w 377"/>
                <a:gd name="T53" fmla="*/ 280 h 361"/>
                <a:gd name="T54" fmla="*/ 352 w 377"/>
                <a:gd name="T55" fmla="*/ 336 h 361"/>
                <a:gd name="T56" fmla="*/ 304 w 377"/>
                <a:gd name="T57" fmla="*/ 360 h 361"/>
                <a:gd name="T58" fmla="*/ 296 w 377"/>
                <a:gd name="T59" fmla="*/ 352 h 361"/>
                <a:gd name="T60" fmla="*/ 288 w 377"/>
                <a:gd name="T61" fmla="*/ 360 h 361"/>
                <a:gd name="T62" fmla="*/ 256 w 377"/>
                <a:gd name="T63" fmla="*/ 360 h 361"/>
                <a:gd name="T64" fmla="*/ 240 w 377"/>
                <a:gd name="T65" fmla="*/ 344 h 361"/>
                <a:gd name="T66" fmla="*/ 232 w 377"/>
                <a:gd name="T67" fmla="*/ 360 h 361"/>
                <a:gd name="T68" fmla="*/ 216 w 377"/>
                <a:gd name="T69" fmla="*/ 344 h 361"/>
                <a:gd name="T70" fmla="*/ 216 w 377"/>
                <a:gd name="T71" fmla="*/ 320 h 361"/>
                <a:gd name="T72" fmla="*/ 192 w 377"/>
                <a:gd name="T73" fmla="*/ 304 h 361"/>
                <a:gd name="T74" fmla="*/ 176 w 377"/>
                <a:gd name="T75" fmla="*/ 312 h 361"/>
                <a:gd name="T76" fmla="*/ 160 w 377"/>
                <a:gd name="T77" fmla="*/ 304 h 361"/>
                <a:gd name="T78" fmla="*/ 88 w 377"/>
                <a:gd name="T79" fmla="*/ 296 h 361"/>
                <a:gd name="T80" fmla="*/ 48 w 377"/>
                <a:gd name="T81" fmla="*/ 232 h 361"/>
                <a:gd name="T82" fmla="*/ 16 w 377"/>
                <a:gd name="T83" fmla="*/ 184 h 361"/>
                <a:gd name="T84" fmla="*/ 0 w 377"/>
                <a:gd name="T85" fmla="*/ 128 h 361"/>
                <a:gd name="T86" fmla="*/ 32 w 377"/>
                <a:gd name="T87" fmla="*/ 128 h 361"/>
                <a:gd name="T88" fmla="*/ 112 w 377"/>
                <a:gd name="T89" fmla="*/ 80 h 361"/>
                <a:gd name="T90" fmla="*/ 136 w 377"/>
                <a:gd name="T91" fmla="*/ 80 h 361"/>
                <a:gd name="T92" fmla="*/ 168 w 377"/>
                <a:gd name="T93" fmla="*/ 80 h 361"/>
                <a:gd name="T94" fmla="*/ 192 w 377"/>
                <a:gd name="T95" fmla="*/ 48 h 361"/>
                <a:gd name="T96" fmla="*/ 200 w 377"/>
                <a:gd name="T97" fmla="*/ 8 h 361"/>
                <a:gd name="T98" fmla="*/ 0 w 377"/>
                <a:gd name="T99" fmla="*/ 0 h 361"/>
                <a:gd name="T100" fmla="*/ 377 w 377"/>
                <a:gd name="T101"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T98" t="T99" r="T100" b="T101"/>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solidFill>
              <a:schemeClr val="tx1">
                <a:lumMod val="75000"/>
                <a:lumOff val="25000"/>
              </a:schemeClr>
            </a:solidFill>
            <a:ln w="3175" cap="rnd" cmpd="sng">
              <a:solidFill>
                <a:schemeClr val="bg1"/>
              </a:solidFill>
              <a:miter lim="800000"/>
            </a:ln>
          </p:spPr>
          <p:txBody>
            <a:bodyPr/>
            <a:lstStyle/>
            <a:p>
              <a:endParaRPr lang="zh-CN" altLang="en-US"/>
            </a:p>
          </p:txBody>
        </p:sp>
        <p:sp>
          <p:nvSpPr>
            <p:cNvPr id="32" name="Freeform 31"/>
            <p:cNvSpPr/>
            <p:nvPr/>
          </p:nvSpPr>
          <p:spPr bwMode="auto">
            <a:xfrm>
              <a:off x="4010365" y="3244502"/>
              <a:ext cx="371475" cy="630238"/>
            </a:xfrm>
            <a:custGeom>
              <a:avLst/>
              <a:gdLst>
                <a:gd name="T0" fmla="*/ 208 w 249"/>
                <a:gd name="T1" fmla="*/ 336 h 457"/>
                <a:gd name="T2" fmla="*/ 200 w 249"/>
                <a:gd name="T3" fmla="*/ 376 h 457"/>
                <a:gd name="T4" fmla="*/ 176 w 249"/>
                <a:gd name="T5" fmla="*/ 408 h 457"/>
                <a:gd name="T6" fmla="*/ 136 w 249"/>
                <a:gd name="T7" fmla="*/ 400 h 457"/>
                <a:gd name="T8" fmla="*/ 80 w 249"/>
                <a:gd name="T9" fmla="*/ 432 h 457"/>
                <a:gd name="T10" fmla="*/ 40 w 249"/>
                <a:gd name="T11" fmla="*/ 456 h 457"/>
                <a:gd name="T12" fmla="*/ 8 w 249"/>
                <a:gd name="T13" fmla="*/ 456 h 457"/>
                <a:gd name="T14" fmla="*/ 0 w 249"/>
                <a:gd name="T15" fmla="*/ 448 h 457"/>
                <a:gd name="T16" fmla="*/ 16 w 249"/>
                <a:gd name="T17" fmla="*/ 384 h 457"/>
                <a:gd name="T18" fmla="*/ 24 w 249"/>
                <a:gd name="T19" fmla="*/ 368 h 457"/>
                <a:gd name="T20" fmla="*/ 8 w 249"/>
                <a:gd name="T21" fmla="*/ 328 h 457"/>
                <a:gd name="T22" fmla="*/ 16 w 249"/>
                <a:gd name="T23" fmla="*/ 264 h 457"/>
                <a:gd name="T24" fmla="*/ 24 w 249"/>
                <a:gd name="T25" fmla="*/ 224 h 457"/>
                <a:gd name="T26" fmla="*/ 32 w 249"/>
                <a:gd name="T27" fmla="*/ 208 h 457"/>
                <a:gd name="T28" fmla="*/ 16 w 249"/>
                <a:gd name="T29" fmla="*/ 192 h 457"/>
                <a:gd name="T30" fmla="*/ 32 w 249"/>
                <a:gd name="T31" fmla="*/ 160 h 457"/>
                <a:gd name="T32" fmla="*/ 56 w 249"/>
                <a:gd name="T33" fmla="*/ 112 h 457"/>
                <a:gd name="T34" fmla="*/ 56 w 249"/>
                <a:gd name="T35" fmla="*/ 80 h 457"/>
                <a:gd name="T36" fmla="*/ 72 w 249"/>
                <a:gd name="T37" fmla="*/ 80 h 457"/>
                <a:gd name="T38" fmla="*/ 120 w 249"/>
                <a:gd name="T39" fmla="*/ 24 h 457"/>
                <a:gd name="T40" fmla="*/ 144 w 249"/>
                <a:gd name="T41" fmla="*/ 16 h 457"/>
                <a:gd name="T42" fmla="*/ 168 w 249"/>
                <a:gd name="T43" fmla="*/ 0 h 457"/>
                <a:gd name="T44" fmla="*/ 176 w 249"/>
                <a:gd name="T45" fmla="*/ 8 h 457"/>
                <a:gd name="T46" fmla="*/ 216 w 249"/>
                <a:gd name="T47" fmla="*/ 0 h 457"/>
                <a:gd name="T48" fmla="*/ 240 w 249"/>
                <a:gd name="T49" fmla="*/ 24 h 457"/>
                <a:gd name="T50" fmla="*/ 216 w 249"/>
                <a:gd name="T51" fmla="*/ 32 h 457"/>
                <a:gd name="T52" fmla="*/ 208 w 249"/>
                <a:gd name="T53" fmla="*/ 48 h 457"/>
                <a:gd name="T54" fmla="*/ 240 w 249"/>
                <a:gd name="T55" fmla="*/ 48 h 457"/>
                <a:gd name="T56" fmla="*/ 248 w 249"/>
                <a:gd name="T57" fmla="*/ 88 h 457"/>
                <a:gd name="T58" fmla="*/ 232 w 249"/>
                <a:gd name="T59" fmla="*/ 120 h 457"/>
                <a:gd name="T60" fmla="*/ 216 w 249"/>
                <a:gd name="T61" fmla="*/ 104 h 457"/>
                <a:gd name="T62" fmla="*/ 192 w 249"/>
                <a:gd name="T63" fmla="*/ 120 h 457"/>
                <a:gd name="T64" fmla="*/ 200 w 249"/>
                <a:gd name="T65" fmla="*/ 136 h 457"/>
                <a:gd name="T66" fmla="*/ 184 w 249"/>
                <a:gd name="T67" fmla="*/ 160 h 457"/>
                <a:gd name="T68" fmla="*/ 224 w 249"/>
                <a:gd name="T69" fmla="*/ 216 h 457"/>
                <a:gd name="T70" fmla="*/ 192 w 249"/>
                <a:gd name="T71" fmla="*/ 304 h 457"/>
                <a:gd name="T72" fmla="*/ 208 w 249"/>
                <a:gd name="T73" fmla="*/ 336 h 457"/>
                <a:gd name="T74" fmla="*/ 0 w 249"/>
                <a:gd name="T75" fmla="*/ 0 h 457"/>
                <a:gd name="T76" fmla="*/ 249 w 249"/>
                <a:gd name="T77" fmla="*/ 45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T74" t="T75" r="T76" b="T77"/>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solidFill>
              <a:srgbClr val="FFFF00"/>
            </a:solidFill>
            <a:ln w="3175" cap="rnd" cmpd="sng">
              <a:solidFill>
                <a:schemeClr val="bg1"/>
              </a:solidFill>
              <a:miter lim="800000"/>
            </a:ln>
          </p:spPr>
          <p:txBody>
            <a:bodyPr/>
            <a:lstStyle/>
            <a:p>
              <a:endParaRPr lang="zh-CN" altLang="en-US"/>
            </a:p>
          </p:txBody>
        </p:sp>
        <p:sp>
          <p:nvSpPr>
            <p:cNvPr id="33" name="Freeform 32"/>
            <p:cNvSpPr/>
            <p:nvPr/>
          </p:nvSpPr>
          <p:spPr bwMode="auto">
            <a:xfrm>
              <a:off x="3616665" y="3354040"/>
              <a:ext cx="477838" cy="836612"/>
            </a:xfrm>
            <a:custGeom>
              <a:avLst/>
              <a:gdLst>
                <a:gd name="T0" fmla="*/ 320 w 321"/>
                <a:gd name="T1" fmla="*/ 480 h 609"/>
                <a:gd name="T2" fmla="*/ 296 w 321"/>
                <a:gd name="T3" fmla="*/ 496 h 609"/>
                <a:gd name="T4" fmla="*/ 280 w 321"/>
                <a:gd name="T5" fmla="*/ 488 h 609"/>
                <a:gd name="T6" fmla="*/ 224 w 321"/>
                <a:gd name="T7" fmla="*/ 488 h 609"/>
                <a:gd name="T8" fmla="*/ 240 w 321"/>
                <a:gd name="T9" fmla="*/ 520 h 609"/>
                <a:gd name="T10" fmla="*/ 224 w 321"/>
                <a:gd name="T11" fmla="*/ 560 h 609"/>
                <a:gd name="T12" fmla="*/ 232 w 321"/>
                <a:gd name="T13" fmla="*/ 608 h 609"/>
                <a:gd name="T14" fmla="*/ 200 w 321"/>
                <a:gd name="T15" fmla="*/ 600 h 609"/>
                <a:gd name="T16" fmla="*/ 152 w 321"/>
                <a:gd name="T17" fmla="*/ 568 h 609"/>
                <a:gd name="T18" fmla="*/ 96 w 321"/>
                <a:gd name="T19" fmla="*/ 552 h 609"/>
                <a:gd name="T20" fmla="*/ 56 w 321"/>
                <a:gd name="T21" fmla="*/ 520 h 609"/>
                <a:gd name="T22" fmla="*/ 16 w 321"/>
                <a:gd name="T23" fmla="*/ 520 h 609"/>
                <a:gd name="T24" fmla="*/ 16 w 321"/>
                <a:gd name="T25" fmla="*/ 512 h 609"/>
                <a:gd name="T26" fmla="*/ 0 w 321"/>
                <a:gd name="T27" fmla="*/ 504 h 609"/>
                <a:gd name="T28" fmla="*/ 8 w 321"/>
                <a:gd name="T29" fmla="*/ 496 h 609"/>
                <a:gd name="T30" fmla="*/ 8 w 321"/>
                <a:gd name="T31" fmla="*/ 472 h 609"/>
                <a:gd name="T32" fmla="*/ 0 w 321"/>
                <a:gd name="T33" fmla="*/ 464 h 609"/>
                <a:gd name="T34" fmla="*/ 16 w 321"/>
                <a:gd name="T35" fmla="*/ 456 h 609"/>
                <a:gd name="T36" fmla="*/ 48 w 321"/>
                <a:gd name="T37" fmla="*/ 456 h 609"/>
                <a:gd name="T38" fmla="*/ 48 w 321"/>
                <a:gd name="T39" fmla="*/ 344 h 609"/>
                <a:gd name="T40" fmla="*/ 88 w 321"/>
                <a:gd name="T41" fmla="*/ 344 h 609"/>
                <a:gd name="T42" fmla="*/ 88 w 321"/>
                <a:gd name="T43" fmla="*/ 360 h 609"/>
                <a:gd name="T44" fmla="*/ 112 w 321"/>
                <a:gd name="T45" fmla="*/ 360 h 609"/>
                <a:gd name="T46" fmla="*/ 112 w 321"/>
                <a:gd name="T47" fmla="*/ 328 h 609"/>
                <a:gd name="T48" fmla="*/ 160 w 321"/>
                <a:gd name="T49" fmla="*/ 328 h 609"/>
                <a:gd name="T50" fmla="*/ 168 w 321"/>
                <a:gd name="T51" fmla="*/ 280 h 609"/>
                <a:gd name="T52" fmla="*/ 168 w 321"/>
                <a:gd name="T53" fmla="*/ 248 h 609"/>
                <a:gd name="T54" fmla="*/ 144 w 321"/>
                <a:gd name="T55" fmla="*/ 232 h 609"/>
                <a:gd name="T56" fmla="*/ 112 w 321"/>
                <a:gd name="T57" fmla="*/ 208 h 609"/>
                <a:gd name="T58" fmla="*/ 96 w 321"/>
                <a:gd name="T59" fmla="*/ 184 h 609"/>
                <a:gd name="T60" fmla="*/ 104 w 321"/>
                <a:gd name="T61" fmla="*/ 144 h 609"/>
                <a:gd name="T62" fmla="*/ 120 w 321"/>
                <a:gd name="T63" fmla="*/ 128 h 609"/>
                <a:gd name="T64" fmla="*/ 144 w 321"/>
                <a:gd name="T65" fmla="*/ 144 h 609"/>
                <a:gd name="T66" fmla="*/ 176 w 321"/>
                <a:gd name="T67" fmla="*/ 144 h 609"/>
                <a:gd name="T68" fmla="*/ 184 w 321"/>
                <a:gd name="T69" fmla="*/ 120 h 609"/>
                <a:gd name="T70" fmla="*/ 200 w 321"/>
                <a:gd name="T71" fmla="*/ 120 h 609"/>
                <a:gd name="T72" fmla="*/ 192 w 321"/>
                <a:gd name="T73" fmla="*/ 88 h 609"/>
                <a:gd name="T74" fmla="*/ 248 w 321"/>
                <a:gd name="T75" fmla="*/ 32 h 609"/>
                <a:gd name="T76" fmla="*/ 248 w 321"/>
                <a:gd name="T77" fmla="*/ 16 h 609"/>
                <a:gd name="T78" fmla="*/ 280 w 321"/>
                <a:gd name="T79" fmla="*/ 16 h 609"/>
                <a:gd name="T80" fmla="*/ 288 w 321"/>
                <a:gd name="T81" fmla="*/ 24 h 609"/>
                <a:gd name="T82" fmla="*/ 296 w 321"/>
                <a:gd name="T83" fmla="*/ 8 h 609"/>
                <a:gd name="T84" fmla="*/ 304 w 321"/>
                <a:gd name="T85" fmla="*/ 0 h 609"/>
                <a:gd name="T86" fmla="*/ 320 w 321"/>
                <a:gd name="T87" fmla="*/ 24 h 609"/>
                <a:gd name="T88" fmla="*/ 320 w 321"/>
                <a:gd name="T89" fmla="*/ 32 h 609"/>
                <a:gd name="T90" fmla="*/ 280 w 321"/>
                <a:gd name="T91" fmla="*/ 112 h 609"/>
                <a:gd name="T92" fmla="*/ 296 w 321"/>
                <a:gd name="T93" fmla="*/ 128 h 609"/>
                <a:gd name="T94" fmla="*/ 280 w 321"/>
                <a:gd name="T95" fmla="*/ 184 h 609"/>
                <a:gd name="T96" fmla="*/ 272 w 321"/>
                <a:gd name="T97" fmla="*/ 248 h 609"/>
                <a:gd name="T98" fmla="*/ 288 w 321"/>
                <a:gd name="T99" fmla="*/ 288 h 609"/>
                <a:gd name="T100" fmla="*/ 264 w 321"/>
                <a:gd name="T101" fmla="*/ 360 h 609"/>
                <a:gd name="T102" fmla="*/ 272 w 321"/>
                <a:gd name="T103" fmla="*/ 376 h 609"/>
                <a:gd name="T104" fmla="*/ 288 w 321"/>
                <a:gd name="T105" fmla="*/ 432 h 609"/>
                <a:gd name="T106" fmla="*/ 320 w 321"/>
                <a:gd name="T107" fmla="*/ 480 h 609"/>
                <a:gd name="T108" fmla="*/ 0 w 321"/>
                <a:gd name="T109" fmla="*/ 0 h 609"/>
                <a:gd name="T110" fmla="*/ 321 w 321"/>
                <a:gd name="T111"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T108" t="T109" r="T110" b="T111"/>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solidFill>
              <a:schemeClr val="tx1">
                <a:lumMod val="75000"/>
                <a:lumOff val="25000"/>
              </a:schemeClr>
            </a:solidFill>
            <a:ln w="3175" cap="rnd" cmpd="sng">
              <a:solidFill>
                <a:schemeClr val="bg1"/>
              </a:solidFill>
              <a:miter lim="800000"/>
            </a:ln>
          </p:spPr>
          <p:txBody>
            <a:bodyPr/>
            <a:lstStyle/>
            <a:p>
              <a:endParaRPr lang="zh-CN" altLang="en-US"/>
            </a:p>
          </p:txBody>
        </p:sp>
        <p:sp>
          <p:nvSpPr>
            <p:cNvPr id="34" name="Freeform 33"/>
            <p:cNvSpPr/>
            <p:nvPr/>
          </p:nvSpPr>
          <p:spPr bwMode="auto">
            <a:xfrm>
              <a:off x="3526178" y="3365152"/>
              <a:ext cx="261937" cy="431800"/>
            </a:xfrm>
            <a:custGeom>
              <a:avLst/>
              <a:gdLst>
                <a:gd name="T0" fmla="*/ 176 w 177"/>
                <a:gd name="T1" fmla="*/ 120 h 313"/>
                <a:gd name="T2" fmla="*/ 160 w 177"/>
                <a:gd name="T3" fmla="*/ 104 h 313"/>
                <a:gd name="T4" fmla="*/ 120 w 177"/>
                <a:gd name="T5" fmla="*/ 88 h 313"/>
                <a:gd name="T6" fmla="*/ 136 w 177"/>
                <a:gd name="T7" fmla="*/ 32 h 313"/>
                <a:gd name="T8" fmla="*/ 128 w 177"/>
                <a:gd name="T9" fmla="*/ 0 h 313"/>
                <a:gd name="T10" fmla="*/ 72 w 177"/>
                <a:gd name="T11" fmla="*/ 56 h 313"/>
                <a:gd name="T12" fmla="*/ 64 w 177"/>
                <a:gd name="T13" fmla="*/ 112 h 313"/>
                <a:gd name="T14" fmla="*/ 40 w 177"/>
                <a:gd name="T15" fmla="*/ 120 h 313"/>
                <a:gd name="T16" fmla="*/ 8 w 177"/>
                <a:gd name="T17" fmla="*/ 144 h 313"/>
                <a:gd name="T18" fmla="*/ 0 w 177"/>
                <a:gd name="T19" fmla="*/ 168 h 313"/>
                <a:gd name="T20" fmla="*/ 40 w 177"/>
                <a:gd name="T21" fmla="*/ 192 h 313"/>
                <a:gd name="T22" fmla="*/ 40 w 177"/>
                <a:gd name="T23" fmla="*/ 224 h 313"/>
                <a:gd name="T24" fmla="*/ 48 w 177"/>
                <a:gd name="T25" fmla="*/ 240 h 313"/>
                <a:gd name="T26" fmla="*/ 40 w 177"/>
                <a:gd name="T27" fmla="*/ 264 h 313"/>
                <a:gd name="T28" fmla="*/ 48 w 177"/>
                <a:gd name="T29" fmla="*/ 280 h 313"/>
                <a:gd name="T30" fmla="*/ 96 w 177"/>
                <a:gd name="T31" fmla="*/ 312 h 313"/>
                <a:gd name="T32" fmla="*/ 112 w 177"/>
                <a:gd name="T33" fmla="*/ 312 h 313"/>
                <a:gd name="T34" fmla="*/ 112 w 177"/>
                <a:gd name="T35" fmla="*/ 296 h 313"/>
                <a:gd name="T36" fmla="*/ 128 w 177"/>
                <a:gd name="T37" fmla="*/ 272 h 313"/>
                <a:gd name="T38" fmla="*/ 120 w 177"/>
                <a:gd name="T39" fmla="*/ 240 h 313"/>
                <a:gd name="T40" fmla="*/ 112 w 177"/>
                <a:gd name="T41" fmla="*/ 240 h 313"/>
                <a:gd name="T42" fmla="*/ 104 w 177"/>
                <a:gd name="T43" fmla="*/ 208 h 313"/>
                <a:gd name="T44" fmla="*/ 120 w 177"/>
                <a:gd name="T45" fmla="*/ 208 h 313"/>
                <a:gd name="T46" fmla="*/ 120 w 177"/>
                <a:gd name="T47" fmla="*/ 176 h 313"/>
                <a:gd name="T48" fmla="*/ 136 w 177"/>
                <a:gd name="T49" fmla="*/ 176 h 313"/>
                <a:gd name="T50" fmla="*/ 152 w 177"/>
                <a:gd name="T51" fmla="*/ 184 h 313"/>
                <a:gd name="T52" fmla="*/ 160 w 177"/>
                <a:gd name="T53" fmla="*/ 136 h 313"/>
                <a:gd name="T54" fmla="*/ 176 w 177"/>
                <a:gd name="T55" fmla="*/ 120 h 313"/>
                <a:gd name="T56" fmla="*/ 0 w 177"/>
                <a:gd name="T57" fmla="*/ 0 h 313"/>
                <a:gd name="T58" fmla="*/ 177 w 177"/>
                <a:gd name="T59" fmla="*/ 31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T56" t="T57" r="T58" b="T59"/>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solidFill>
              <a:schemeClr val="tx1">
                <a:lumMod val="75000"/>
                <a:lumOff val="25000"/>
              </a:schemeClr>
            </a:solidFill>
            <a:ln w="3175" cap="rnd" cmpd="sng">
              <a:solidFill>
                <a:schemeClr val="bg1"/>
              </a:solidFill>
              <a:miter lim="800000"/>
            </a:ln>
          </p:spPr>
          <p:txBody>
            <a:bodyPr/>
            <a:lstStyle/>
            <a:p>
              <a:endParaRPr lang="zh-CN" altLang="en-US"/>
            </a:p>
          </p:txBody>
        </p:sp>
        <p:sp>
          <p:nvSpPr>
            <p:cNvPr id="35" name="Freeform 34"/>
            <p:cNvSpPr/>
            <p:nvPr/>
          </p:nvSpPr>
          <p:spPr bwMode="auto">
            <a:xfrm>
              <a:off x="2589553" y="2936527"/>
              <a:ext cx="1277937" cy="1155700"/>
            </a:xfrm>
            <a:custGeom>
              <a:avLst/>
              <a:gdLst>
                <a:gd name="T0" fmla="*/ 632 w 857"/>
                <a:gd name="T1" fmla="*/ 480 h 841"/>
                <a:gd name="T2" fmla="*/ 672 w 857"/>
                <a:gd name="T3" fmla="*/ 536 h 841"/>
                <a:gd name="T4" fmla="*/ 672 w 857"/>
                <a:gd name="T5" fmla="*/ 568 h 841"/>
                <a:gd name="T6" fmla="*/ 736 w 857"/>
                <a:gd name="T7" fmla="*/ 624 h 841"/>
                <a:gd name="T8" fmla="*/ 744 w 857"/>
                <a:gd name="T9" fmla="*/ 600 h 841"/>
                <a:gd name="T10" fmla="*/ 752 w 857"/>
                <a:gd name="T11" fmla="*/ 552 h 841"/>
                <a:gd name="T12" fmla="*/ 736 w 857"/>
                <a:gd name="T13" fmla="*/ 520 h 841"/>
                <a:gd name="T14" fmla="*/ 752 w 857"/>
                <a:gd name="T15" fmla="*/ 488 h 841"/>
                <a:gd name="T16" fmla="*/ 800 w 857"/>
                <a:gd name="T17" fmla="*/ 512 h 841"/>
                <a:gd name="T18" fmla="*/ 856 w 857"/>
                <a:gd name="T19" fmla="*/ 552 h 841"/>
                <a:gd name="T20" fmla="*/ 800 w 857"/>
                <a:gd name="T21" fmla="*/ 632 h 841"/>
                <a:gd name="T22" fmla="*/ 776 w 857"/>
                <a:gd name="T23" fmla="*/ 664 h 841"/>
                <a:gd name="T24" fmla="*/ 736 w 857"/>
                <a:gd name="T25" fmla="*/ 648 h 841"/>
                <a:gd name="T26" fmla="*/ 704 w 857"/>
                <a:gd name="T27" fmla="*/ 752 h 841"/>
                <a:gd name="T28" fmla="*/ 696 w 857"/>
                <a:gd name="T29" fmla="*/ 776 h 841"/>
                <a:gd name="T30" fmla="*/ 688 w 857"/>
                <a:gd name="T31" fmla="*/ 808 h 841"/>
                <a:gd name="T32" fmla="*/ 632 w 857"/>
                <a:gd name="T33" fmla="*/ 840 h 841"/>
                <a:gd name="T34" fmla="*/ 592 w 857"/>
                <a:gd name="T35" fmla="*/ 760 h 841"/>
                <a:gd name="T36" fmla="*/ 576 w 857"/>
                <a:gd name="T37" fmla="*/ 752 h 841"/>
                <a:gd name="T38" fmla="*/ 528 w 857"/>
                <a:gd name="T39" fmla="*/ 696 h 841"/>
                <a:gd name="T40" fmla="*/ 496 w 857"/>
                <a:gd name="T41" fmla="*/ 712 h 841"/>
                <a:gd name="T42" fmla="*/ 488 w 857"/>
                <a:gd name="T43" fmla="*/ 728 h 841"/>
                <a:gd name="T44" fmla="*/ 480 w 857"/>
                <a:gd name="T45" fmla="*/ 776 h 841"/>
                <a:gd name="T46" fmla="*/ 464 w 857"/>
                <a:gd name="T47" fmla="*/ 744 h 841"/>
                <a:gd name="T48" fmla="*/ 416 w 857"/>
                <a:gd name="T49" fmla="*/ 728 h 841"/>
                <a:gd name="T50" fmla="*/ 408 w 857"/>
                <a:gd name="T51" fmla="*/ 688 h 841"/>
                <a:gd name="T52" fmla="*/ 456 w 857"/>
                <a:gd name="T53" fmla="*/ 696 h 841"/>
                <a:gd name="T54" fmla="*/ 488 w 857"/>
                <a:gd name="T55" fmla="*/ 672 h 841"/>
                <a:gd name="T56" fmla="*/ 464 w 857"/>
                <a:gd name="T57" fmla="*/ 640 h 841"/>
                <a:gd name="T58" fmla="*/ 504 w 857"/>
                <a:gd name="T59" fmla="*/ 600 h 841"/>
                <a:gd name="T60" fmla="*/ 536 w 857"/>
                <a:gd name="T61" fmla="*/ 568 h 841"/>
                <a:gd name="T62" fmla="*/ 480 w 857"/>
                <a:gd name="T63" fmla="*/ 408 h 841"/>
                <a:gd name="T64" fmla="*/ 408 w 857"/>
                <a:gd name="T65" fmla="*/ 360 h 841"/>
                <a:gd name="T66" fmla="*/ 344 w 857"/>
                <a:gd name="T67" fmla="*/ 336 h 841"/>
                <a:gd name="T68" fmla="*/ 280 w 857"/>
                <a:gd name="T69" fmla="*/ 312 h 841"/>
                <a:gd name="T70" fmla="*/ 208 w 857"/>
                <a:gd name="T71" fmla="*/ 336 h 841"/>
                <a:gd name="T72" fmla="*/ 48 w 857"/>
                <a:gd name="T73" fmla="*/ 240 h 841"/>
                <a:gd name="T74" fmla="*/ 8 w 857"/>
                <a:gd name="T75" fmla="*/ 160 h 841"/>
                <a:gd name="T76" fmla="*/ 48 w 857"/>
                <a:gd name="T77" fmla="*/ 152 h 841"/>
                <a:gd name="T78" fmla="*/ 112 w 857"/>
                <a:gd name="T79" fmla="*/ 96 h 841"/>
                <a:gd name="T80" fmla="*/ 136 w 857"/>
                <a:gd name="T81" fmla="*/ 64 h 841"/>
                <a:gd name="T82" fmla="*/ 216 w 857"/>
                <a:gd name="T83" fmla="*/ 32 h 841"/>
                <a:gd name="T84" fmla="*/ 232 w 857"/>
                <a:gd name="T85" fmla="*/ 0 h 841"/>
                <a:gd name="T86" fmla="*/ 288 w 857"/>
                <a:gd name="T87" fmla="*/ 72 h 841"/>
                <a:gd name="T88" fmla="*/ 296 w 857"/>
                <a:gd name="T89" fmla="*/ 128 h 841"/>
                <a:gd name="T90" fmla="*/ 312 w 857"/>
                <a:gd name="T91" fmla="*/ 176 h 841"/>
                <a:gd name="T92" fmla="*/ 336 w 857"/>
                <a:gd name="T93" fmla="*/ 192 h 841"/>
                <a:gd name="T94" fmla="*/ 408 w 857"/>
                <a:gd name="T95" fmla="*/ 176 h 841"/>
                <a:gd name="T96" fmla="*/ 408 w 857"/>
                <a:gd name="T97" fmla="*/ 216 h 841"/>
                <a:gd name="T98" fmla="*/ 384 w 857"/>
                <a:gd name="T99" fmla="*/ 256 h 841"/>
                <a:gd name="T100" fmla="*/ 432 w 857"/>
                <a:gd name="T101" fmla="*/ 328 h 841"/>
                <a:gd name="T102" fmla="*/ 496 w 857"/>
                <a:gd name="T103" fmla="*/ 344 h 841"/>
                <a:gd name="T104" fmla="*/ 528 w 857"/>
                <a:gd name="T105" fmla="*/ 320 h 841"/>
                <a:gd name="T106" fmla="*/ 584 w 857"/>
                <a:gd name="T107" fmla="*/ 320 h 841"/>
                <a:gd name="T108" fmla="*/ 624 w 857"/>
                <a:gd name="T109" fmla="*/ 336 h 841"/>
                <a:gd name="T110" fmla="*/ 576 w 857"/>
                <a:gd name="T111" fmla="*/ 392 h 841"/>
                <a:gd name="T112" fmla="*/ 600 w 857"/>
                <a:gd name="T113" fmla="*/ 456 h 841"/>
                <a:gd name="T114" fmla="*/ 0 w 857"/>
                <a:gd name="T115" fmla="*/ 0 h 841"/>
                <a:gd name="T116" fmla="*/ 857 w 857"/>
                <a:gd name="T117" fmla="*/ 8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T114" t="T115" r="T116" b="T117"/>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solidFill>
              <a:schemeClr val="tx1">
                <a:lumMod val="75000"/>
                <a:lumOff val="25000"/>
              </a:schemeClr>
            </a:solidFill>
            <a:ln w="3175" cap="rnd" cmpd="sng">
              <a:solidFill>
                <a:schemeClr val="bg1"/>
              </a:solidFill>
              <a:miter lim="800000"/>
            </a:ln>
          </p:spPr>
          <p:txBody>
            <a:bodyPr/>
            <a:lstStyle/>
            <a:p>
              <a:endParaRPr lang="zh-CN" altLang="en-US"/>
            </a:p>
          </p:txBody>
        </p:sp>
        <p:sp>
          <p:nvSpPr>
            <p:cNvPr id="36" name="Freeform 35"/>
            <p:cNvSpPr/>
            <p:nvPr/>
          </p:nvSpPr>
          <p:spPr bwMode="auto">
            <a:xfrm>
              <a:off x="2994365" y="1869727"/>
              <a:ext cx="2124075" cy="1706563"/>
            </a:xfrm>
            <a:custGeom>
              <a:avLst/>
              <a:gdLst>
                <a:gd name="T0" fmla="*/ 16 w 1425"/>
                <a:gd name="T1" fmla="*/ 896 h 1241"/>
                <a:gd name="T2" fmla="*/ 64 w 1425"/>
                <a:gd name="T3" fmla="*/ 968 h 1241"/>
                <a:gd name="T4" fmla="*/ 136 w 1425"/>
                <a:gd name="T5" fmla="*/ 976 h 1241"/>
                <a:gd name="T6" fmla="*/ 112 w 1425"/>
                <a:gd name="T7" fmla="*/ 1032 h 1241"/>
                <a:gd name="T8" fmla="*/ 216 w 1425"/>
                <a:gd name="T9" fmla="*/ 1128 h 1241"/>
                <a:gd name="T10" fmla="*/ 256 w 1425"/>
                <a:gd name="T11" fmla="*/ 1096 h 1241"/>
                <a:gd name="T12" fmla="*/ 352 w 1425"/>
                <a:gd name="T13" fmla="*/ 1104 h 1241"/>
                <a:gd name="T14" fmla="*/ 328 w 1425"/>
                <a:gd name="T15" fmla="*/ 1240 h 1241"/>
                <a:gd name="T16" fmla="*/ 424 w 1425"/>
                <a:gd name="T17" fmla="*/ 1200 h 1241"/>
                <a:gd name="T18" fmla="*/ 496 w 1425"/>
                <a:gd name="T19" fmla="*/ 1112 h 1241"/>
                <a:gd name="T20" fmla="*/ 560 w 1425"/>
                <a:gd name="T21" fmla="*/ 1224 h 1241"/>
                <a:gd name="T22" fmla="*/ 600 w 1425"/>
                <a:gd name="T23" fmla="*/ 1200 h 1241"/>
                <a:gd name="T24" fmla="*/ 664 w 1425"/>
                <a:gd name="T25" fmla="*/ 1112 h 1241"/>
                <a:gd name="T26" fmla="*/ 704 w 1425"/>
                <a:gd name="T27" fmla="*/ 1096 h 1241"/>
                <a:gd name="T28" fmla="*/ 736 w 1425"/>
                <a:gd name="T29" fmla="*/ 1096 h 1241"/>
                <a:gd name="T30" fmla="*/ 800 w 1425"/>
                <a:gd name="T31" fmla="*/ 1024 h 1241"/>
                <a:gd name="T32" fmla="*/ 864 w 1425"/>
                <a:gd name="T33" fmla="*/ 1008 h 1241"/>
                <a:gd name="T34" fmla="*/ 896 w 1425"/>
                <a:gd name="T35" fmla="*/ 920 h 1241"/>
                <a:gd name="T36" fmla="*/ 944 w 1425"/>
                <a:gd name="T37" fmla="*/ 912 h 1241"/>
                <a:gd name="T38" fmla="*/ 1008 w 1425"/>
                <a:gd name="T39" fmla="*/ 872 h 1241"/>
                <a:gd name="T40" fmla="*/ 1088 w 1425"/>
                <a:gd name="T41" fmla="*/ 824 h 1241"/>
                <a:gd name="T42" fmla="*/ 1128 w 1425"/>
                <a:gd name="T43" fmla="*/ 920 h 1241"/>
                <a:gd name="T44" fmla="*/ 1176 w 1425"/>
                <a:gd name="T45" fmla="*/ 888 h 1241"/>
                <a:gd name="T46" fmla="*/ 1176 w 1425"/>
                <a:gd name="T47" fmla="*/ 840 h 1241"/>
                <a:gd name="T48" fmla="*/ 1352 w 1425"/>
                <a:gd name="T49" fmla="*/ 784 h 1241"/>
                <a:gd name="T50" fmla="*/ 1376 w 1425"/>
                <a:gd name="T51" fmla="*/ 728 h 1241"/>
                <a:gd name="T52" fmla="*/ 1312 w 1425"/>
                <a:gd name="T53" fmla="*/ 672 h 1241"/>
                <a:gd name="T54" fmla="*/ 1264 w 1425"/>
                <a:gd name="T55" fmla="*/ 560 h 1241"/>
                <a:gd name="T56" fmla="*/ 1336 w 1425"/>
                <a:gd name="T57" fmla="*/ 560 h 1241"/>
                <a:gd name="T58" fmla="*/ 1352 w 1425"/>
                <a:gd name="T59" fmla="*/ 472 h 1241"/>
                <a:gd name="T60" fmla="*/ 1296 w 1425"/>
                <a:gd name="T61" fmla="*/ 432 h 1241"/>
                <a:gd name="T62" fmla="*/ 1392 w 1425"/>
                <a:gd name="T63" fmla="*/ 296 h 1241"/>
                <a:gd name="T64" fmla="*/ 1424 w 1425"/>
                <a:gd name="T65" fmla="*/ 128 h 1241"/>
                <a:gd name="T66" fmla="*/ 1344 w 1425"/>
                <a:gd name="T67" fmla="*/ 128 h 1241"/>
                <a:gd name="T68" fmla="*/ 1264 w 1425"/>
                <a:gd name="T69" fmla="*/ 72 h 1241"/>
                <a:gd name="T70" fmla="*/ 1192 w 1425"/>
                <a:gd name="T71" fmla="*/ 64 h 1241"/>
                <a:gd name="T72" fmla="*/ 1168 w 1425"/>
                <a:gd name="T73" fmla="*/ 0 h 1241"/>
                <a:gd name="T74" fmla="*/ 1160 w 1425"/>
                <a:gd name="T75" fmla="*/ 64 h 1241"/>
                <a:gd name="T76" fmla="*/ 1128 w 1425"/>
                <a:gd name="T77" fmla="*/ 168 h 1241"/>
                <a:gd name="T78" fmla="*/ 1120 w 1425"/>
                <a:gd name="T79" fmla="*/ 240 h 1241"/>
                <a:gd name="T80" fmla="*/ 992 w 1425"/>
                <a:gd name="T81" fmla="*/ 280 h 1241"/>
                <a:gd name="T82" fmla="*/ 992 w 1425"/>
                <a:gd name="T83" fmla="*/ 432 h 1241"/>
                <a:gd name="T84" fmla="*/ 1056 w 1425"/>
                <a:gd name="T85" fmla="*/ 416 h 1241"/>
                <a:gd name="T86" fmla="*/ 1136 w 1425"/>
                <a:gd name="T87" fmla="*/ 448 h 1241"/>
                <a:gd name="T88" fmla="*/ 1136 w 1425"/>
                <a:gd name="T89" fmla="*/ 504 h 1241"/>
                <a:gd name="T90" fmla="*/ 1040 w 1425"/>
                <a:gd name="T91" fmla="*/ 536 h 1241"/>
                <a:gd name="T92" fmla="*/ 992 w 1425"/>
                <a:gd name="T93" fmla="*/ 592 h 1241"/>
                <a:gd name="T94" fmla="*/ 864 w 1425"/>
                <a:gd name="T95" fmla="*/ 664 h 1241"/>
                <a:gd name="T96" fmla="*/ 760 w 1425"/>
                <a:gd name="T97" fmla="*/ 648 h 1241"/>
                <a:gd name="T98" fmla="*/ 768 w 1425"/>
                <a:gd name="T99" fmla="*/ 752 h 1241"/>
                <a:gd name="T100" fmla="*/ 640 w 1425"/>
                <a:gd name="T101" fmla="*/ 848 h 1241"/>
                <a:gd name="T102" fmla="*/ 456 w 1425"/>
                <a:gd name="T103" fmla="*/ 880 h 1241"/>
                <a:gd name="T104" fmla="*/ 352 w 1425"/>
                <a:gd name="T105" fmla="*/ 888 h 1241"/>
                <a:gd name="T106" fmla="*/ 248 w 1425"/>
                <a:gd name="T107" fmla="*/ 864 h 1241"/>
                <a:gd name="T108" fmla="*/ 96 w 1425"/>
                <a:gd name="T109" fmla="*/ 816 h 1241"/>
                <a:gd name="T110" fmla="*/ 0 w 1425"/>
                <a:gd name="T111" fmla="*/ 0 h 1241"/>
                <a:gd name="T112" fmla="*/ 1425 w 1425"/>
                <a:gd name="T113" fmla="*/ 1241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T110" t="T111" r="T112" b="T113"/>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solidFill>
              <a:schemeClr val="tx1">
                <a:lumMod val="75000"/>
                <a:lumOff val="25000"/>
              </a:schemeClr>
            </a:solidFill>
            <a:ln w="3175" cap="rnd" cmpd="sng">
              <a:solidFill>
                <a:schemeClr val="bg1"/>
              </a:solidFill>
              <a:miter lim="800000"/>
            </a:ln>
          </p:spPr>
          <p:txBody>
            <a:bodyPr/>
            <a:lstStyle/>
            <a:p>
              <a:endParaRPr lang="zh-CN" altLang="en-US"/>
            </a:p>
          </p:txBody>
        </p:sp>
        <p:sp>
          <p:nvSpPr>
            <p:cNvPr id="37" name="Freeform 36"/>
            <p:cNvSpPr/>
            <p:nvPr/>
          </p:nvSpPr>
          <p:spPr bwMode="auto">
            <a:xfrm>
              <a:off x="1040153" y="2157065"/>
              <a:ext cx="1897062" cy="1419225"/>
            </a:xfrm>
            <a:custGeom>
              <a:avLst/>
              <a:gdLst>
                <a:gd name="T0" fmla="*/ 1256 w 1273"/>
                <a:gd name="T1" fmla="*/ 576 h 1033"/>
                <a:gd name="T2" fmla="*/ 1240 w 1273"/>
                <a:gd name="T3" fmla="*/ 632 h 1033"/>
                <a:gd name="T4" fmla="*/ 1176 w 1273"/>
                <a:gd name="T5" fmla="*/ 632 h 1033"/>
                <a:gd name="T6" fmla="*/ 1152 w 1273"/>
                <a:gd name="T7" fmla="*/ 664 h 1033"/>
                <a:gd name="T8" fmla="*/ 1080 w 1273"/>
                <a:gd name="T9" fmla="*/ 720 h 1033"/>
                <a:gd name="T10" fmla="*/ 1048 w 1273"/>
                <a:gd name="T11" fmla="*/ 728 h 1033"/>
                <a:gd name="T12" fmla="*/ 936 w 1273"/>
                <a:gd name="T13" fmla="*/ 824 h 1033"/>
                <a:gd name="T14" fmla="*/ 880 w 1273"/>
                <a:gd name="T15" fmla="*/ 880 h 1033"/>
                <a:gd name="T16" fmla="*/ 920 w 1273"/>
                <a:gd name="T17" fmla="*/ 944 h 1033"/>
                <a:gd name="T18" fmla="*/ 888 w 1273"/>
                <a:gd name="T19" fmla="*/ 992 h 1033"/>
                <a:gd name="T20" fmla="*/ 896 w 1273"/>
                <a:gd name="T21" fmla="*/ 1032 h 1033"/>
                <a:gd name="T22" fmla="*/ 840 w 1273"/>
                <a:gd name="T23" fmla="*/ 1016 h 1033"/>
                <a:gd name="T24" fmla="*/ 808 w 1273"/>
                <a:gd name="T25" fmla="*/ 1000 h 1033"/>
                <a:gd name="T26" fmla="*/ 736 w 1273"/>
                <a:gd name="T27" fmla="*/ 960 h 1033"/>
                <a:gd name="T28" fmla="*/ 600 w 1273"/>
                <a:gd name="T29" fmla="*/ 984 h 1033"/>
                <a:gd name="T30" fmla="*/ 512 w 1273"/>
                <a:gd name="T31" fmla="*/ 992 h 1033"/>
                <a:gd name="T32" fmla="*/ 432 w 1273"/>
                <a:gd name="T33" fmla="*/ 952 h 1033"/>
                <a:gd name="T34" fmla="*/ 368 w 1273"/>
                <a:gd name="T35" fmla="*/ 960 h 1033"/>
                <a:gd name="T36" fmla="*/ 272 w 1273"/>
                <a:gd name="T37" fmla="*/ 928 h 1033"/>
                <a:gd name="T38" fmla="*/ 216 w 1273"/>
                <a:gd name="T39" fmla="*/ 984 h 1033"/>
                <a:gd name="T40" fmla="*/ 152 w 1273"/>
                <a:gd name="T41" fmla="*/ 944 h 1033"/>
                <a:gd name="T42" fmla="*/ 104 w 1273"/>
                <a:gd name="T43" fmla="*/ 864 h 1033"/>
                <a:gd name="T44" fmla="*/ 56 w 1273"/>
                <a:gd name="T45" fmla="*/ 800 h 1033"/>
                <a:gd name="T46" fmla="*/ 64 w 1273"/>
                <a:gd name="T47" fmla="*/ 776 h 1033"/>
                <a:gd name="T48" fmla="*/ 40 w 1273"/>
                <a:gd name="T49" fmla="*/ 712 h 1033"/>
                <a:gd name="T50" fmla="*/ 0 w 1273"/>
                <a:gd name="T51" fmla="*/ 688 h 1033"/>
                <a:gd name="T52" fmla="*/ 32 w 1273"/>
                <a:gd name="T53" fmla="*/ 688 h 1033"/>
                <a:gd name="T54" fmla="*/ 32 w 1273"/>
                <a:gd name="T55" fmla="*/ 616 h 1033"/>
                <a:gd name="T56" fmla="*/ 24 w 1273"/>
                <a:gd name="T57" fmla="*/ 568 h 1033"/>
                <a:gd name="T58" fmla="*/ 0 w 1273"/>
                <a:gd name="T59" fmla="*/ 520 h 1033"/>
                <a:gd name="T60" fmla="*/ 88 w 1273"/>
                <a:gd name="T61" fmla="*/ 464 h 1033"/>
                <a:gd name="T62" fmla="*/ 136 w 1273"/>
                <a:gd name="T63" fmla="*/ 456 h 1033"/>
                <a:gd name="T64" fmla="*/ 152 w 1273"/>
                <a:gd name="T65" fmla="*/ 480 h 1033"/>
                <a:gd name="T66" fmla="*/ 200 w 1273"/>
                <a:gd name="T67" fmla="*/ 480 h 1033"/>
                <a:gd name="T68" fmla="*/ 304 w 1273"/>
                <a:gd name="T69" fmla="*/ 456 h 1033"/>
                <a:gd name="T70" fmla="*/ 416 w 1273"/>
                <a:gd name="T71" fmla="*/ 424 h 1033"/>
                <a:gd name="T72" fmla="*/ 424 w 1273"/>
                <a:gd name="T73" fmla="*/ 376 h 1033"/>
                <a:gd name="T74" fmla="*/ 472 w 1273"/>
                <a:gd name="T75" fmla="*/ 232 h 1033"/>
                <a:gd name="T76" fmla="*/ 456 w 1273"/>
                <a:gd name="T77" fmla="*/ 200 h 1033"/>
                <a:gd name="T78" fmla="*/ 592 w 1273"/>
                <a:gd name="T79" fmla="*/ 224 h 1033"/>
                <a:gd name="T80" fmla="*/ 664 w 1273"/>
                <a:gd name="T81" fmla="*/ 96 h 1033"/>
                <a:gd name="T82" fmla="*/ 784 w 1273"/>
                <a:gd name="T83" fmla="*/ 128 h 1033"/>
                <a:gd name="T84" fmla="*/ 784 w 1273"/>
                <a:gd name="T85" fmla="*/ 80 h 1033"/>
                <a:gd name="T86" fmla="*/ 840 w 1273"/>
                <a:gd name="T87" fmla="*/ 40 h 1033"/>
                <a:gd name="T88" fmla="*/ 880 w 1273"/>
                <a:gd name="T89" fmla="*/ 0 h 1033"/>
                <a:gd name="T90" fmla="*/ 928 w 1273"/>
                <a:gd name="T91" fmla="*/ 16 h 1033"/>
                <a:gd name="T92" fmla="*/ 928 w 1273"/>
                <a:gd name="T93" fmla="*/ 48 h 1033"/>
                <a:gd name="T94" fmla="*/ 960 w 1273"/>
                <a:gd name="T95" fmla="*/ 112 h 1033"/>
                <a:gd name="T96" fmla="*/ 1024 w 1273"/>
                <a:gd name="T97" fmla="*/ 144 h 1033"/>
                <a:gd name="T98" fmla="*/ 1040 w 1273"/>
                <a:gd name="T99" fmla="*/ 248 h 1033"/>
                <a:gd name="T100" fmla="*/ 1016 w 1273"/>
                <a:gd name="T101" fmla="*/ 336 h 1033"/>
                <a:gd name="T102" fmla="*/ 1112 w 1273"/>
                <a:gd name="T103" fmla="*/ 368 h 1033"/>
                <a:gd name="T104" fmla="*/ 1208 w 1273"/>
                <a:gd name="T105" fmla="*/ 440 h 1033"/>
                <a:gd name="T106" fmla="*/ 1232 w 1273"/>
                <a:gd name="T107" fmla="*/ 480 h 1033"/>
                <a:gd name="T108" fmla="*/ 1272 w 1273"/>
                <a:gd name="T109" fmla="*/ 568 h 1033"/>
                <a:gd name="T110" fmla="*/ 0 w 1273"/>
                <a:gd name="T111" fmla="*/ 0 h 1033"/>
                <a:gd name="T112" fmla="*/ 1273 w 1273"/>
                <a:gd name="T113" fmla="*/ 1033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T110" t="T111" r="T112" b="T113"/>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solidFill>
              <a:schemeClr val="tx1">
                <a:lumMod val="75000"/>
                <a:lumOff val="25000"/>
              </a:schemeClr>
            </a:solidFill>
            <a:ln w="3175" cap="rnd" cmpd="sng">
              <a:solidFill>
                <a:schemeClr val="bg1"/>
              </a:solidFill>
              <a:miter lim="800000"/>
            </a:ln>
          </p:spPr>
          <p:txBody>
            <a:bodyPr/>
            <a:lstStyle/>
            <a:p>
              <a:endParaRPr lang="zh-CN" altLang="en-US"/>
            </a:p>
          </p:txBody>
        </p:sp>
        <p:sp>
          <p:nvSpPr>
            <p:cNvPr id="38" name="Freeform 37"/>
            <p:cNvSpPr/>
            <p:nvPr/>
          </p:nvSpPr>
          <p:spPr bwMode="auto">
            <a:xfrm>
              <a:off x="4988265" y="4762152"/>
              <a:ext cx="190500" cy="355600"/>
            </a:xfrm>
            <a:custGeom>
              <a:avLst/>
              <a:gdLst>
                <a:gd name="T0" fmla="*/ 24 w 129"/>
                <a:gd name="T1" fmla="*/ 232 h 257"/>
                <a:gd name="T2" fmla="*/ 32 w 129"/>
                <a:gd name="T3" fmla="*/ 248 h 257"/>
                <a:gd name="T4" fmla="*/ 56 w 129"/>
                <a:gd name="T5" fmla="*/ 256 h 257"/>
                <a:gd name="T6" fmla="*/ 64 w 129"/>
                <a:gd name="T7" fmla="*/ 224 h 257"/>
                <a:gd name="T8" fmla="*/ 104 w 129"/>
                <a:gd name="T9" fmla="*/ 184 h 257"/>
                <a:gd name="T10" fmla="*/ 104 w 129"/>
                <a:gd name="T11" fmla="*/ 128 h 257"/>
                <a:gd name="T12" fmla="*/ 120 w 129"/>
                <a:gd name="T13" fmla="*/ 96 h 257"/>
                <a:gd name="T14" fmla="*/ 128 w 129"/>
                <a:gd name="T15" fmla="*/ 72 h 257"/>
                <a:gd name="T16" fmla="*/ 112 w 129"/>
                <a:gd name="T17" fmla="*/ 56 h 257"/>
                <a:gd name="T18" fmla="*/ 104 w 129"/>
                <a:gd name="T19" fmla="*/ 0 h 257"/>
                <a:gd name="T20" fmla="*/ 64 w 129"/>
                <a:gd name="T21" fmla="*/ 24 h 257"/>
                <a:gd name="T22" fmla="*/ 48 w 129"/>
                <a:gd name="T23" fmla="*/ 24 h 257"/>
                <a:gd name="T24" fmla="*/ 56 w 129"/>
                <a:gd name="T25" fmla="*/ 40 h 257"/>
                <a:gd name="T26" fmla="*/ 24 w 129"/>
                <a:gd name="T27" fmla="*/ 72 h 257"/>
                <a:gd name="T28" fmla="*/ 24 w 129"/>
                <a:gd name="T29" fmla="*/ 112 h 257"/>
                <a:gd name="T30" fmla="*/ 0 w 129"/>
                <a:gd name="T31" fmla="*/ 136 h 257"/>
                <a:gd name="T32" fmla="*/ 8 w 129"/>
                <a:gd name="T33" fmla="*/ 168 h 257"/>
                <a:gd name="T34" fmla="*/ 16 w 129"/>
                <a:gd name="T35" fmla="*/ 224 h 257"/>
                <a:gd name="T36" fmla="*/ 24 w 129"/>
                <a:gd name="T37" fmla="*/ 232 h 257"/>
                <a:gd name="T38" fmla="*/ 0 w 129"/>
                <a:gd name="T39" fmla="*/ 0 h 257"/>
                <a:gd name="T40" fmla="*/ 129 w 129"/>
                <a:gd name="T41"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T38" t="T39" r="T40" b="T41"/>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solidFill>
              <a:schemeClr val="tx1">
                <a:lumMod val="75000"/>
                <a:lumOff val="25000"/>
              </a:schemeClr>
            </a:solidFill>
            <a:ln w="3175" cap="rnd" cmpd="sng">
              <a:solidFill>
                <a:schemeClr val="bg1"/>
              </a:solidFill>
              <a:miter lim="800000"/>
            </a:ln>
          </p:spPr>
          <p:txBody>
            <a:bodyPr/>
            <a:lstStyle/>
            <a:p>
              <a:endParaRPr lang="zh-CN" altLang="en-US"/>
            </a:p>
          </p:txBody>
        </p:sp>
      </p:grpSp>
      <p:sp>
        <p:nvSpPr>
          <p:cNvPr id="39" name="矩形 38"/>
          <p:cNvSpPr/>
          <p:nvPr/>
        </p:nvSpPr>
        <p:spPr>
          <a:xfrm>
            <a:off x="6442468" y="3957747"/>
            <a:ext cx="1872208" cy="270669"/>
          </a:xfrm>
          <a:prstGeom prst="rect">
            <a:avLst/>
          </a:prstGeom>
          <a:solidFill>
            <a:schemeClr val="bg1">
              <a:lumMod val="8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文字</a:t>
            </a:r>
          </a:p>
        </p:txBody>
      </p:sp>
      <p:sp>
        <p:nvSpPr>
          <p:cNvPr id="40" name="矩形 39"/>
          <p:cNvSpPr/>
          <p:nvPr/>
        </p:nvSpPr>
        <p:spPr>
          <a:xfrm>
            <a:off x="6442468" y="4380419"/>
            <a:ext cx="2664296" cy="270669"/>
          </a:xfrm>
          <a:prstGeom prst="rect">
            <a:avLst/>
          </a:prstGeom>
          <a:solidFill>
            <a:srgbClr val="FFC0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文字</a:t>
            </a:r>
          </a:p>
        </p:txBody>
      </p:sp>
      <p:sp>
        <p:nvSpPr>
          <p:cNvPr id="41" name="矩形 40"/>
          <p:cNvSpPr/>
          <p:nvPr/>
        </p:nvSpPr>
        <p:spPr>
          <a:xfrm>
            <a:off x="6442468" y="4799866"/>
            <a:ext cx="2376264" cy="270669"/>
          </a:xfrm>
          <a:prstGeom prst="rect">
            <a:avLst/>
          </a:prstGeom>
          <a:solidFill>
            <a:schemeClr val="bg1">
              <a:lumMod val="50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文字</a:t>
            </a:r>
          </a:p>
        </p:txBody>
      </p:sp>
      <p:sp>
        <p:nvSpPr>
          <p:cNvPr id="42" name="矩形 41"/>
          <p:cNvSpPr/>
          <p:nvPr/>
        </p:nvSpPr>
        <p:spPr>
          <a:xfrm>
            <a:off x="9084588" y="3368043"/>
            <a:ext cx="1476037" cy="400110"/>
          </a:xfrm>
          <a:prstGeom prst="rect">
            <a:avLst/>
          </a:prstGeom>
        </p:spPr>
        <p:txBody>
          <a:bodyPr wrap="square">
            <a:spAutoFit/>
          </a:bodyPr>
          <a:lstStyle/>
          <a:p>
            <a:pPr lvl="0"/>
            <a:r>
              <a:rPr lang="en-US" altLang="zh-CN" sz="2000" dirty="0">
                <a:solidFill>
                  <a:srgbClr val="FFCF37"/>
                </a:solidFill>
                <a:latin typeface="微软雅黑" panose="020B0503020204020204" pitchFamily="34" charset="-122"/>
                <a:ea typeface="微软雅黑" panose="020B0503020204020204" pitchFamily="34" charset="-122"/>
              </a:rPr>
              <a:t>30%</a:t>
            </a:r>
            <a:endParaRPr lang="zh-CN" altLang="en-US" sz="2000" dirty="0">
              <a:solidFill>
                <a:srgbClr val="FFCF37"/>
              </a:solidFill>
              <a:latin typeface="微软雅黑" panose="020B0503020204020204" pitchFamily="34" charset="-122"/>
              <a:ea typeface="微软雅黑" panose="020B0503020204020204" pitchFamily="34" charset="-122"/>
            </a:endParaRPr>
          </a:p>
        </p:txBody>
      </p:sp>
      <p:sp>
        <p:nvSpPr>
          <p:cNvPr id="43" name="矩形 42"/>
          <p:cNvSpPr/>
          <p:nvPr/>
        </p:nvSpPr>
        <p:spPr>
          <a:xfrm>
            <a:off x="8530700" y="3842766"/>
            <a:ext cx="2213198" cy="400110"/>
          </a:xfrm>
          <a:prstGeom prst="rect">
            <a:avLst/>
          </a:prstGeom>
        </p:spPr>
        <p:txBody>
          <a:bodyPr wrap="square">
            <a:spAutoFit/>
          </a:bodyPr>
          <a:lstStyle/>
          <a:p>
            <a:pPr lvl="0"/>
            <a:r>
              <a:rPr lang="en-US" altLang="zh-CN" sz="2000" dirty="0">
                <a:solidFill>
                  <a:srgbClr val="FFCF37"/>
                </a:solidFill>
                <a:latin typeface="微软雅黑" panose="020B0503020204020204" pitchFamily="34" charset="-122"/>
                <a:ea typeface="微软雅黑" panose="020B0503020204020204" pitchFamily="34" charset="-122"/>
              </a:rPr>
              <a:t>10%</a:t>
            </a:r>
            <a:endParaRPr lang="zh-CN" altLang="en-US" sz="2000" dirty="0">
              <a:solidFill>
                <a:srgbClr val="FFCF37"/>
              </a:solidFill>
              <a:latin typeface="微软雅黑" panose="020B0503020204020204" pitchFamily="34" charset="-122"/>
              <a:ea typeface="微软雅黑" panose="020B0503020204020204" pitchFamily="34" charset="-122"/>
            </a:endParaRPr>
          </a:p>
        </p:txBody>
      </p:sp>
      <p:sp>
        <p:nvSpPr>
          <p:cNvPr id="44" name="矩形 43"/>
          <p:cNvSpPr/>
          <p:nvPr/>
        </p:nvSpPr>
        <p:spPr>
          <a:xfrm>
            <a:off x="9250780" y="4315698"/>
            <a:ext cx="1309845" cy="400110"/>
          </a:xfrm>
          <a:prstGeom prst="rect">
            <a:avLst/>
          </a:prstGeom>
        </p:spPr>
        <p:txBody>
          <a:bodyPr wrap="square">
            <a:spAutoFit/>
          </a:bodyPr>
          <a:lstStyle/>
          <a:p>
            <a:pPr lvl="0"/>
            <a:r>
              <a:rPr lang="en-US" altLang="zh-CN" sz="2000" dirty="0">
                <a:solidFill>
                  <a:srgbClr val="FFCF37"/>
                </a:solidFill>
                <a:latin typeface="微软雅黑" panose="020B0503020204020204" pitchFamily="34" charset="-122"/>
                <a:ea typeface="微软雅黑" panose="020B0503020204020204" pitchFamily="34" charset="-122"/>
              </a:rPr>
              <a:t>40%</a:t>
            </a:r>
            <a:endParaRPr lang="zh-CN" altLang="en-US" sz="2000" dirty="0">
              <a:solidFill>
                <a:srgbClr val="FFCF37"/>
              </a:solidFill>
              <a:latin typeface="微软雅黑" panose="020B0503020204020204" pitchFamily="34" charset="-122"/>
              <a:ea typeface="微软雅黑" panose="020B0503020204020204" pitchFamily="34" charset="-122"/>
            </a:endParaRPr>
          </a:p>
        </p:txBody>
      </p:sp>
      <p:sp>
        <p:nvSpPr>
          <p:cNvPr id="45" name="矩形 44"/>
          <p:cNvSpPr/>
          <p:nvPr/>
        </p:nvSpPr>
        <p:spPr>
          <a:xfrm>
            <a:off x="8909790" y="4753848"/>
            <a:ext cx="1650835" cy="400110"/>
          </a:xfrm>
          <a:prstGeom prst="rect">
            <a:avLst/>
          </a:prstGeom>
        </p:spPr>
        <p:txBody>
          <a:bodyPr wrap="square">
            <a:spAutoFit/>
          </a:bodyPr>
          <a:lstStyle/>
          <a:p>
            <a:pPr lvl="0"/>
            <a:r>
              <a:rPr lang="en-US" altLang="zh-CN" sz="2000" dirty="0">
                <a:solidFill>
                  <a:srgbClr val="FFCF37"/>
                </a:solidFill>
                <a:latin typeface="微软雅黑" panose="020B0503020204020204" pitchFamily="34" charset="-122"/>
                <a:ea typeface="微软雅黑" panose="020B0503020204020204" pitchFamily="34" charset="-122"/>
              </a:rPr>
              <a:t>20%</a:t>
            </a:r>
            <a:endParaRPr lang="zh-CN" altLang="en-US" sz="2000" dirty="0">
              <a:solidFill>
                <a:srgbClr val="FFCF37"/>
              </a:solidFill>
              <a:latin typeface="微软雅黑" panose="020B0503020204020204" pitchFamily="34" charset="-122"/>
              <a:ea typeface="微软雅黑" panose="020B0503020204020204" pitchFamily="34" charset="-122"/>
            </a:endParaRPr>
          </a:p>
        </p:txBody>
      </p:sp>
      <p:sp>
        <p:nvSpPr>
          <p:cNvPr id="46" name="矩形 45"/>
          <p:cNvSpPr/>
          <p:nvPr/>
        </p:nvSpPr>
        <p:spPr>
          <a:xfrm>
            <a:off x="6271064" y="2057614"/>
            <a:ext cx="2605702" cy="400110"/>
          </a:xfrm>
          <a:prstGeom prst="rect">
            <a:avLst/>
          </a:prstGeom>
        </p:spPr>
        <p:txBody>
          <a:bodyPr wrap="square">
            <a:spAutoFit/>
          </a:bodyPr>
          <a:lstStyle/>
          <a:p>
            <a:pPr lvl="0"/>
            <a:r>
              <a:rPr lang="zh-CN" altLang="en-US" sz="2000" dirty="0">
                <a:solidFill>
                  <a:srgbClr val="FFCF37"/>
                </a:solidFill>
                <a:latin typeface="微软雅黑" panose="020B0503020204020204" pitchFamily="34" charset="-122"/>
                <a:ea typeface="微软雅黑" panose="020B0503020204020204" pitchFamily="34" charset="-122"/>
              </a:rPr>
              <a:t>标题</a:t>
            </a:r>
          </a:p>
        </p:txBody>
      </p:sp>
      <p:sp>
        <p:nvSpPr>
          <p:cNvPr id="47" name="矩形 46"/>
          <p:cNvSpPr/>
          <p:nvPr/>
        </p:nvSpPr>
        <p:spPr>
          <a:xfrm>
            <a:off x="6290114" y="2537702"/>
            <a:ext cx="5205692" cy="1126462"/>
          </a:xfrm>
          <a:prstGeom prst="rect">
            <a:avLst/>
          </a:prstGeom>
        </p:spPr>
        <p:txBody>
          <a:bodyPr wrap="square">
            <a:spAutoFit/>
          </a:bodyPr>
          <a:lstStyle/>
          <a:p>
            <a:pPr fontAlgn="t">
              <a:lnSpc>
                <a:spcPct val="120000"/>
              </a:lnSpc>
            </a:pPr>
            <a:r>
              <a:rPr lang="zh-CN" altLang="en-US" sz="1400" dirty="0">
                <a:solidFill>
                  <a:schemeClr val="tx1">
                    <a:lumMod val="75000"/>
                    <a:lumOff val="25000"/>
                  </a:schemeClr>
                </a:solidFill>
                <a:latin typeface="微软雅黑" panose="020B0503020204020204" charset="-122"/>
                <a:ea typeface="微软雅黑" panose="020B0503020204020204" charset="-122"/>
                <a:sym typeface="+mn-ea"/>
              </a:rPr>
              <a:t>文字是很有艺术性的文字是很有艺术性的</a:t>
            </a:r>
            <a:endParaRPr lang="en-US" altLang="zh-CN" sz="1400" dirty="0">
              <a:solidFill>
                <a:schemeClr val="tx1">
                  <a:lumMod val="75000"/>
                  <a:lumOff val="25000"/>
                </a:schemeClr>
              </a:solidFill>
              <a:latin typeface="微软雅黑" panose="020B0503020204020204" charset="-122"/>
              <a:ea typeface="微软雅黑" panose="020B0503020204020204" charset="-122"/>
              <a:sym typeface="+mn-ea"/>
            </a:endParaRPr>
          </a:p>
          <a:p>
            <a:pPr fontAlgn="t">
              <a:lnSpc>
                <a:spcPct val="120000"/>
              </a:lnSpc>
            </a:pPr>
            <a:r>
              <a:rPr lang="zh-CN" altLang="en-US" sz="1400" dirty="0">
                <a:solidFill>
                  <a:schemeClr val="tx1">
                    <a:lumMod val="75000"/>
                    <a:lumOff val="25000"/>
                  </a:schemeClr>
                </a:solidFill>
                <a:latin typeface="微软雅黑" panose="020B0503020204020204" charset="-122"/>
                <a:ea typeface="微软雅黑" panose="020B0503020204020204" charset="-122"/>
                <a:sym typeface="+mn-ea"/>
              </a:rPr>
              <a:t>文字是很有艺术性的文字是很有艺术性的</a:t>
            </a:r>
            <a:endParaRPr lang="en-US" altLang="zh-CN" sz="1400" dirty="0">
              <a:solidFill>
                <a:schemeClr val="tx1">
                  <a:lumMod val="75000"/>
                  <a:lumOff val="25000"/>
                </a:schemeClr>
              </a:solidFill>
              <a:latin typeface="微软雅黑" panose="020B0503020204020204" charset="-122"/>
              <a:ea typeface="微软雅黑" panose="020B0503020204020204" charset="-122"/>
              <a:sym typeface="+mn-ea"/>
            </a:endParaRPr>
          </a:p>
          <a:p>
            <a:pPr lvl="0" fontAlgn="t">
              <a:lnSpc>
                <a:spcPct val="120000"/>
              </a:lnSpc>
            </a:pPr>
            <a:endParaRPr lang="en-US" altLang="zh-CN" sz="1400" dirty="0">
              <a:solidFill>
                <a:schemeClr val="tx1">
                  <a:lumMod val="75000"/>
                  <a:lumOff val="25000"/>
                </a:schemeClr>
              </a:solidFill>
              <a:latin typeface="微软雅黑" panose="020B0503020204020204" charset="-122"/>
              <a:ea typeface="微软雅黑" panose="020B0503020204020204" charset="-122"/>
              <a:sym typeface="+mn-ea"/>
            </a:endParaRPr>
          </a:p>
          <a:p>
            <a:pPr lvl="0" fontAlgn="t">
              <a:lnSpc>
                <a:spcPct val="120000"/>
              </a:lnSpc>
            </a:pPr>
            <a:endParaRPr lang="en-US" altLang="zh-CN" sz="1400"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48" name="矩形 47"/>
          <p:cNvSpPr/>
          <p:nvPr/>
        </p:nvSpPr>
        <p:spPr>
          <a:xfrm>
            <a:off x="6442468" y="3508485"/>
            <a:ext cx="2376264" cy="270669"/>
          </a:xfrm>
          <a:prstGeom prst="rect">
            <a:avLst/>
          </a:prstGeom>
          <a:solidFill>
            <a:srgbClr val="FFFF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文字</a:t>
            </a:r>
          </a:p>
        </p:txBody>
      </p:sp>
    </p:spTree>
    <p:extLst>
      <p:ext uri="{BB962C8B-B14F-4D97-AF65-F5344CB8AC3E}">
        <p14:creationId xmlns:p14="http://schemas.microsoft.com/office/powerpoint/2010/main" val="386446560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16" fill="hold" grpId="0" nodeType="afterEffect">
                                  <p:stCondLst>
                                    <p:cond delay="0"/>
                                  </p:stCondLst>
                                  <p:iterate type="lt">
                                    <p:tmPct val="10000"/>
                                  </p:iterate>
                                  <p:childTnLst>
                                    <p:set>
                                      <p:cBhvr>
                                        <p:cTn id="12" dur="1" fill="hold">
                                          <p:stCondLst>
                                            <p:cond delay="0"/>
                                          </p:stCondLst>
                                        </p:cTn>
                                        <p:tgtEl>
                                          <p:spTgt spid="46"/>
                                        </p:tgtEl>
                                        <p:attrNameLst>
                                          <p:attrName>style.visibility</p:attrName>
                                        </p:attrNameLst>
                                      </p:cBhvr>
                                      <p:to>
                                        <p:strVal val="visible"/>
                                      </p:to>
                                    </p:set>
                                    <p:anim calcmode="lin" valueType="num">
                                      <p:cBhvr>
                                        <p:cTn id="13" dur="250" fill="hold"/>
                                        <p:tgtEl>
                                          <p:spTgt spid="46"/>
                                        </p:tgtEl>
                                        <p:attrNameLst>
                                          <p:attrName>ppt_w</p:attrName>
                                        </p:attrNameLst>
                                      </p:cBhvr>
                                      <p:tavLst>
                                        <p:tav tm="0">
                                          <p:val>
                                            <p:fltVal val="0"/>
                                          </p:val>
                                        </p:tav>
                                        <p:tav tm="100000">
                                          <p:val>
                                            <p:strVal val="#ppt_w"/>
                                          </p:val>
                                        </p:tav>
                                      </p:tavLst>
                                    </p:anim>
                                    <p:anim calcmode="lin" valueType="num">
                                      <p:cBhvr>
                                        <p:cTn id="14" dur="250" fill="hold"/>
                                        <p:tgtEl>
                                          <p:spTgt spid="46"/>
                                        </p:tgtEl>
                                        <p:attrNameLst>
                                          <p:attrName>ppt_h</p:attrName>
                                        </p:attrNameLst>
                                      </p:cBhvr>
                                      <p:tavLst>
                                        <p:tav tm="0">
                                          <p:val>
                                            <p:fltVal val="0"/>
                                          </p:val>
                                        </p:tav>
                                        <p:tav tm="100000">
                                          <p:val>
                                            <p:strVal val="#ppt_h"/>
                                          </p:val>
                                        </p:tav>
                                      </p:tavLst>
                                    </p:anim>
                                  </p:childTnLst>
                                </p:cTn>
                              </p:par>
                            </p:childTnLst>
                          </p:cTn>
                        </p:par>
                        <p:par>
                          <p:cTn id="15" fill="hold">
                            <p:stCondLst>
                              <p:cond delay="1275"/>
                            </p:stCondLst>
                            <p:childTnLst>
                              <p:par>
                                <p:cTn id="16" presetID="14" presetClass="entr" presetSubtype="10" fill="hold" grpId="0" nodeType="after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randombar(horizontal)">
                                      <p:cBhvr>
                                        <p:cTn id="18" dur="250"/>
                                        <p:tgtEl>
                                          <p:spTgt spid="47"/>
                                        </p:tgtEl>
                                      </p:cBhvr>
                                    </p:animEffect>
                                  </p:childTnLst>
                                </p:cTn>
                              </p:par>
                            </p:childTnLst>
                          </p:cTn>
                        </p:par>
                        <p:par>
                          <p:cTn id="19" fill="hold">
                            <p:stCondLst>
                              <p:cond delay="1525"/>
                            </p:stCondLst>
                            <p:childTnLst>
                              <p:par>
                                <p:cTn id="20" presetID="22" presetClass="entr" presetSubtype="8" fill="hold" grpId="0" nodeType="after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childTnLst>
                          </p:cTn>
                        </p:par>
                        <p:par>
                          <p:cTn id="23" fill="hold">
                            <p:stCondLst>
                              <p:cond delay="2025"/>
                            </p:stCondLst>
                            <p:childTnLst>
                              <p:par>
                                <p:cTn id="24" presetID="23" presetClass="entr" presetSubtype="16" fill="hold" grpId="0" nodeType="afterEffect">
                                  <p:stCondLst>
                                    <p:cond delay="0"/>
                                  </p:stCondLst>
                                  <p:iterate type="lt">
                                    <p:tmPct val="10000"/>
                                  </p:iterate>
                                  <p:childTnLst>
                                    <p:set>
                                      <p:cBhvr>
                                        <p:cTn id="25" dur="1" fill="hold">
                                          <p:stCondLst>
                                            <p:cond delay="0"/>
                                          </p:stCondLst>
                                        </p:cTn>
                                        <p:tgtEl>
                                          <p:spTgt spid="42"/>
                                        </p:tgtEl>
                                        <p:attrNameLst>
                                          <p:attrName>style.visibility</p:attrName>
                                        </p:attrNameLst>
                                      </p:cBhvr>
                                      <p:to>
                                        <p:strVal val="visible"/>
                                      </p:to>
                                    </p:set>
                                    <p:anim calcmode="lin" valueType="num">
                                      <p:cBhvr>
                                        <p:cTn id="26" dur="500" fill="hold"/>
                                        <p:tgtEl>
                                          <p:spTgt spid="42"/>
                                        </p:tgtEl>
                                        <p:attrNameLst>
                                          <p:attrName>ppt_w</p:attrName>
                                        </p:attrNameLst>
                                      </p:cBhvr>
                                      <p:tavLst>
                                        <p:tav tm="0">
                                          <p:val>
                                            <p:fltVal val="0"/>
                                          </p:val>
                                        </p:tav>
                                        <p:tav tm="100000">
                                          <p:val>
                                            <p:strVal val="#ppt_w"/>
                                          </p:val>
                                        </p:tav>
                                      </p:tavLst>
                                    </p:anim>
                                    <p:anim calcmode="lin" valueType="num">
                                      <p:cBhvr>
                                        <p:cTn id="27" dur="500" fill="hold"/>
                                        <p:tgtEl>
                                          <p:spTgt spid="42"/>
                                        </p:tgtEl>
                                        <p:attrNameLst>
                                          <p:attrName>ppt_h</p:attrName>
                                        </p:attrNameLst>
                                      </p:cBhvr>
                                      <p:tavLst>
                                        <p:tav tm="0">
                                          <p:val>
                                            <p:fltVal val="0"/>
                                          </p:val>
                                        </p:tav>
                                        <p:tav tm="100000">
                                          <p:val>
                                            <p:strVal val="#ppt_h"/>
                                          </p:val>
                                        </p:tav>
                                      </p:tavLst>
                                    </p:anim>
                                  </p:childTnLst>
                                </p:cTn>
                              </p:par>
                            </p:childTnLst>
                          </p:cTn>
                        </p:par>
                        <p:par>
                          <p:cTn id="28" fill="hold">
                            <p:stCondLst>
                              <p:cond delay="2625"/>
                            </p:stCondLst>
                            <p:childTnLst>
                              <p:par>
                                <p:cTn id="29" presetID="22" presetClass="entr" presetSubtype="8" fill="hold" grpId="0"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left)">
                                      <p:cBhvr>
                                        <p:cTn id="31" dur="500"/>
                                        <p:tgtEl>
                                          <p:spTgt spid="39"/>
                                        </p:tgtEl>
                                      </p:cBhvr>
                                    </p:animEffect>
                                  </p:childTnLst>
                                </p:cTn>
                              </p:par>
                            </p:childTnLst>
                          </p:cTn>
                        </p:par>
                        <p:par>
                          <p:cTn id="32" fill="hold">
                            <p:stCondLst>
                              <p:cond delay="3125"/>
                            </p:stCondLst>
                            <p:childTnLst>
                              <p:par>
                                <p:cTn id="33" presetID="23" presetClass="entr" presetSubtype="16" fill="hold" grpId="0" nodeType="afterEffect">
                                  <p:stCondLst>
                                    <p:cond delay="0"/>
                                  </p:stCondLst>
                                  <p:iterate type="lt">
                                    <p:tmPct val="10000"/>
                                  </p:iterate>
                                  <p:childTnLst>
                                    <p:set>
                                      <p:cBhvr>
                                        <p:cTn id="34" dur="1" fill="hold">
                                          <p:stCondLst>
                                            <p:cond delay="0"/>
                                          </p:stCondLst>
                                        </p:cTn>
                                        <p:tgtEl>
                                          <p:spTgt spid="43"/>
                                        </p:tgtEl>
                                        <p:attrNameLst>
                                          <p:attrName>style.visibility</p:attrName>
                                        </p:attrNameLst>
                                      </p:cBhvr>
                                      <p:to>
                                        <p:strVal val="visible"/>
                                      </p:to>
                                    </p:set>
                                    <p:anim calcmode="lin" valueType="num">
                                      <p:cBhvr>
                                        <p:cTn id="35" dur="500" fill="hold"/>
                                        <p:tgtEl>
                                          <p:spTgt spid="43"/>
                                        </p:tgtEl>
                                        <p:attrNameLst>
                                          <p:attrName>ppt_w</p:attrName>
                                        </p:attrNameLst>
                                      </p:cBhvr>
                                      <p:tavLst>
                                        <p:tav tm="0">
                                          <p:val>
                                            <p:fltVal val="0"/>
                                          </p:val>
                                        </p:tav>
                                        <p:tav tm="100000">
                                          <p:val>
                                            <p:strVal val="#ppt_w"/>
                                          </p:val>
                                        </p:tav>
                                      </p:tavLst>
                                    </p:anim>
                                    <p:anim calcmode="lin" valueType="num">
                                      <p:cBhvr>
                                        <p:cTn id="36" dur="500" fill="hold"/>
                                        <p:tgtEl>
                                          <p:spTgt spid="43"/>
                                        </p:tgtEl>
                                        <p:attrNameLst>
                                          <p:attrName>ppt_h</p:attrName>
                                        </p:attrNameLst>
                                      </p:cBhvr>
                                      <p:tavLst>
                                        <p:tav tm="0">
                                          <p:val>
                                            <p:fltVal val="0"/>
                                          </p:val>
                                        </p:tav>
                                        <p:tav tm="100000">
                                          <p:val>
                                            <p:strVal val="#ppt_h"/>
                                          </p:val>
                                        </p:tav>
                                      </p:tavLst>
                                    </p:anim>
                                  </p:childTnLst>
                                </p:cTn>
                              </p:par>
                            </p:childTnLst>
                          </p:cTn>
                        </p:par>
                        <p:par>
                          <p:cTn id="37" fill="hold">
                            <p:stCondLst>
                              <p:cond delay="3725"/>
                            </p:stCondLst>
                            <p:childTnLst>
                              <p:par>
                                <p:cTn id="38" presetID="22" presetClass="entr" presetSubtype="8" fill="hold" grpId="0" nodeType="after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wipe(left)">
                                      <p:cBhvr>
                                        <p:cTn id="40" dur="500"/>
                                        <p:tgtEl>
                                          <p:spTgt spid="40"/>
                                        </p:tgtEl>
                                      </p:cBhvr>
                                    </p:animEffect>
                                  </p:childTnLst>
                                </p:cTn>
                              </p:par>
                            </p:childTnLst>
                          </p:cTn>
                        </p:par>
                        <p:par>
                          <p:cTn id="41" fill="hold">
                            <p:stCondLst>
                              <p:cond delay="4225"/>
                            </p:stCondLst>
                            <p:childTnLst>
                              <p:par>
                                <p:cTn id="42" presetID="23" presetClass="entr" presetSubtype="16" fill="hold" grpId="0" nodeType="afterEffect">
                                  <p:stCondLst>
                                    <p:cond delay="0"/>
                                  </p:stCondLst>
                                  <p:iterate type="lt">
                                    <p:tmPct val="10000"/>
                                  </p:iterate>
                                  <p:childTnLst>
                                    <p:set>
                                      <p:cBhvr>
                                        <p:cTn id="43" dur="1" fill="hold">
                                          <p:stCondLst>
                                            <p:cond delay="0"/>
                                          </p:stCondLst>
                                        </p:cTn>
                                        <p:tgtEl>
                                          <p:spTgt spid="44"/>
                                        </p:tgtEl>
                                        <p:attrNameLst>
                                          <p:attrName>style.visibility</p:attrName>
                                        </p:attrNameLst>
                                      </p:cBhvr>
                                      <p:to>
                                        <p:strVal val="visible"/>
                                      </p:to>
                                    </p:set>
                                    <p:anim calcmode="lin" valueType="num">
                                      <p:cBhvr>
                                        <p:cTn id="44" dur="500" fill="hold"/>
                                        <p:tgtEl>
                                          <p:spTgt spid="44"/>
                                        </p:tgtEl>
                                        <p:attrNameLst>
                                          <p:attrName>ppt_w</p:attrName>
                                        </p:attrNameLst>
                                      </p:cBhvr>
                                      <p:tavLst>
                                        <p:tav tm="0">
                                          <p:val>
                                            <p:fltVal val="0"/>
                                          </p:val>
                                        </p:tav>
                                        <p:tav tm="100000">
                                          <p:val>
                                            <p:strVal val="#ppt_w"/>
                                          </p:val>
                                        </p:tav>
                                      </p:tavLst>
                                    </p:anim>
                                    <p:anim calcmode="lin" valueType="num">
                                      <p:cBhvr>
                                        <p:cTn id="45" dur="500" fill="hold"/>
                                        <p:tgtEl>
                                          <p:spTgt spid="44"/>
                                        </p:tgtEl>
                                        <p:attrNameLst>
                                          <p:attrName>ppt_h</p:attrName>
                                        </p:attrNameLst>
                                      </p:cBhvr>
                                      <p:tavLst>
                                        <p:tav tm="0">
                                          <p:val>
                                            <p:fltVal val="0"/>
                                          </p:val>
                                        </p:tav>
                                        <p:tav tm="100000">
                                          <p:val>
                                            <p:strVal val="#ppt_h"/>
                                          </p:val>
                                        </p:tav>
                                      </p:tavLst>
                                    </p:anim>
                                  </p:childTnLst>
                                </p:cTn>
                              </p:par>
                            </p:childTnLst>
                          </p:cTn>
                        </p:par>
                        <p:par>
                          <p:cTn id="46" fill="hold">
                            <p:stCondLst>
                              <p:cond delay="4825"/>
                            </p:stCondLst>
                            <p:childTnLst>
                              <p:par>
                                <p:cTn id="47" presetID="22" presetClass="entr" presetSubtype="8"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childTnLst>
                          </p:cTn>
                        </p:par>
                        <p:par>
                          <p:cTn id="50" fill="hold">
                            <p:stCondLst>
                              <p:cond delay="5325"/>
                            </p:stCondLst>
                            <p:childTnLst>
                              <p:par>
                                <p:cTn id="51" presetID="23" presetClass="entr" presetSubtype="16" fill="hold" grpId="0" nodeType="afterEffect">
                                  <p:stCondLst>
                                    <p:cond delay="0"/>
                                  </p:stCondLst>
                                  <p:iterate type="lt">
                                    <p:tmPct val="10000"/>
                                  </p:iterate>
                                  <p:childTnLst>
                                    <p:set>
                                      <p:cBhvr>
                                        <p:cTn id="52" dur="1" fill="hold">
                                          <p:stCondLst>
                                            <p:cond delay="0"/>
                                          </p:stCondLst>
                                        </p:cTn>
                                        <p:tgtEl>
                                          <p:spTgt spid="45"/>
                                        </p:tgtEl>
                                        <p:attrNameLst>
                                          <p:attrName>style.visibility</p:attrName>
                                        </p:attrNameLst>
                                      </p:cBhvr>
                                      <p:to>
                                        <p:strVal val="visible"/>
                                      </p:to>
                                    </p:set>
                                    <p:anim calcmode="lin" valueType="num">
                                      <p:cBhvr>
                                        <p:cTn id="53" dur="500" fill="hold"/>
                                        <p:tgtEl>
                                          <p:spTgt spid="45"/>
                                        </p:tgtEl>
                                        <p:attrNameLst>
                                          <p:attrName>ppt_w</p:attrName>
                                        </p:attrNameLst>
                                      </p:cBhvr>
                                      <p:tavLst>
                                        <p:tav tm="0">
                                          <p:val>
                                            <p:fltVal val="0"/>
                                          </p:val>
                                        </p:tav>
                                        <p:tav tm="100000">
                                          <p:val>
                                            <p:strVal val="#ppt_w"/>
                                          </p:val>
                                        </p:tav>
                                      </p:tavLst>
                                    </p:anim>
                                    <p:anim calcmode="lin" valueType="num">
                                      <p:cBhvr>
                                        <p:cTn id="54" dur="500" fill="hold"/>
                                        <p:tgtEl>
                                          <p:spTgt spid="4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p:bldP spid="43" grpId="0"/>
      <p:bldP spid="44" grpId="0"/>
      <p:bldP spid="45" grpId="0"/>
      <p:bldP spid="46" grpId="0"/>
      <p:bldP spid="47" grpId="0"/>
      <p:bldP spid="4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6000" y="542925"/>
            <a:ext cx="11520000" cy="177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27965" y="56515"/>
            <a:ext cx="1308100" cy="400110"/>
          </a:xfrm>
          <a:prstGeom prst="rect">
            <a:avLst/>
          </a:prstGeom>
          <a:solidFill>
            <a:srgbClr val="FFC000"/>
          </a:solidFill>
        </p:spPr>
        <p:txBody>
          <a:bodyPr wrap="square" rtlCol="0" anchor="t">
            <a:spAutoFit/>
          </a:bodyPr>
          <a:lstStyle/>
          <a:p>
            <a:pPr algn="ctr"/>
            <a:r>
              <a:rPr lang="zh-CN" altLang="en-US" sz="2000" b="1" dirty="0">
                <a:solidFill>
                  <a:schemeClr val="bg1"/>
                </a:solidFill>
                <a:latin typeface="微软雅黑" panose="020B0503020204020204" charset="-122"/>
                <a:ea typeface="微软雅黑" panose="020B0503020204020204" charset="-122"/>
                <a:sym typeface="宋体" panose="02010600030101010101" pitchFamily="2" charset="-122"/>
              </a:rPr>
              <a:t>标题</a:t>
            </a:r>
          </a:p>
        </p:txBody>
      </p:sp>
      <p:sp>
        <p:nvSpPr>
          <p:cNvPr id="6" name="圆角矩形 15"/>
          <p:cNvSpPr/>
          <p:nvPr/>
        </p:nvSpPr>
        <p:spPr bwMode="auto">
          <a:xfrm>
            <a:off x="7910830" y="2889250"/>
            <a:ext cx="505460" cy="505460"/>
          </a:xfrm>
          <a:prstGeom prst="roundRect">
            <a:avLst/>
          </a:prstGeom>
          <a:solidFill>
            <a:srgbClr val="FFC000"/>
          </a:solidFill>
          <a:ln>
            <a:noFill/>
          </a:ln>
        </p:spPr>
        <p:txBody>
          <a:bodyPr rtlCol="0" anchor="ctr" anchorCtr="1">
            <a:no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lvl="0" algn="l"/>
            <a:endParaRPr lang="zh-CN" altLang="en-US">
              <a:sym typeface="+mn-ea"/>
            </a:endParaRPr>
          </a:p>
        </p:txBody>
      </p:sp>
      <p:sp>
        <p:nvSpPr>
          <p:cNvPr id="7" name="文本框 6"/>
          <p:cNvSpPr txBox="1"/>
          <p:nvPr/>
        </p:nvSpPr>
        <p:spPr>
          <a:xfrm>
            <a:off x="1049338" y="2421890"/>
            <a:ext cx="4442460" cy="3637919"/>
          </a:xfrm>
          <a:prstGeom prst="rect">
            <a:avLst/>
          </a:prstGeom>
          <a:noFill/>
          <a:ln w="9525">
            <a:noFill/>
            <a:miter/>
          </a:ln>
          <a:effectLst>
            <a:outerShdw sx="999" sy="999" algn="ctr" rotWithShape="0">
              <a:srgbClr val="000000"/>
            </a:outerShdw>
          </a:effectLst>
        </p:spPr>
        <p:txBody>
          <a:bodyPr wrap="square" rtlCol="0" anchor="t">
            <a:spAutoFit/>
          </a:bodyPr>
          <a:lstStyle/>
          <a:p>
            <a:pPr fontAlgn="t">
              <a:lnSpc>
                <a:spcPct val="120000"/>
              </a:lnSpc>
            </a:pPr>
            <a:r>
              <a:rPr lang="zh-CN" altLang="en-US" sz="1600" dirty="0">
                <a:solidFill>
                  <a:schemeClr val="tx1">
                    <a:lumMod val="75000"/>
                    <a:lumOff val="25000"/>
                  </a:schemeClr>
                </a:solidFill>
                <a:latin typeface="微软雅黑" panose="020B0503020204020204" charset="-122"/>
                <a:ea typeface="微软雅黑" panose="020B0503020204020204" charset="-122"/>
                <a:sym typeface="+mn-ea"/>
              </a:rPr>
              <a:t>文字是很有艺术性的文字是很有艺术性的</a:t>
            </a:r>
            <a:endParaRPr lang="en-US" altLang="zh-CN" sz="1600" dirty="0">
              <a:solidFill>
                <a:schemeClr val="tx1">
                  <a:lumMod val="75000"/>
                  <a:lumOff val="25000"/>
                </a:schemeClr>
              </a:solidFill>
              <a:latin typeface="微软雅黑" panose="020B0503020204020204" charset="-122"/>
              <a:ea typeface="微软雅黑" panose="020B0503020204020204" charset="-122"/>
              <a:sym typeface="+mn-ea"/>
            </a:endParaRPr>
          </a:p>
          <a:p>
            <a:pPr fontAlgn="t">
              <a:lnSpc>
                <a:spcPct val="120000"/>
              </a:lnSpc>
            </a:pPr>
            <a:r>
              <a:rPr lang="zh-CN" altLang="en-US" sz="1600" dirty="0">
                <a:solidFill>
                  <a:schemeClr val="tx1">
                    <a:lumMod val="75000"/>
                    <a:lumOff val="25000"/>
                  </a:schemeClr>
                </a:solidFill>
                <a:latin typeface="微软雅黑" panose="020B0503020204020204" charset="-122"/>
                <a:ea typeface="微软雅黑" panose="020B0503020204020204" charset="-122"/>
                <a:sym typeface="+mn-ea"/>
              </a:rPr>
              <a:t>文字是很有艺术性的文字是很有艺术性的</a:t>
            </a:r>
            <a:endParaRPr lang="en-US" altLang="zh-CN" sz="1600" dirty="0">
              <a:solidFill>
                <a:schemeClr val="tx1">
                  <a:lumMod val="75000"/>
                  <a:lumOff val="25000"/>
                </a:schemeClr>
              </a:solidFill>
              <a:latin typeface="微软雅黑" panose="020B0503020204020204" charset="-122"/>
              <a:ea typeface="微软雅黑" panose="020B0503020204020204" charset="-122"/>
              <a:sym typeface="+mn-ea"/>
            </a:endParaRPr>
          </a:p>
          <a:p>
            <a:pPr fontAlgn="t">
              <a:lnSpc>
                <a:spcPct val="120000"/>
              </a:lnSpc>
            </a:pPr>
            <a:r>
              <a:rPr lang="zh-CN" altLang="en-US" sz="1600" dirty="0">
                <a:solidFill>
                  <a:schemeClr val="tx1">
                    <a:lumMod val="75000"/>
                    <a:lumOff val="25000"/>
                  </a:schemeClr>
                </a:solidFill>
                <a:latin typeface="微软雅黑" panose="020B0503020204020204" charset="-122"/>
                <a:ea typeface="微软雅黑" panose="020B0503020204020204" charset="-122"/>
                <a:sym typeface="+mn-ea"/>
              </a:rPr>
              <a:t>文字是很有艺术性的文字是很有艺术性的</a:t>
            </a:r>
            <a:endParaRPr lang="en-US" altLang="zh-CN" sz="1600" dirty="0">
              <a:solidFill>
                <a:schemeClr val="tx1">
                  <a:lumMod val="75000"/>
                  <a:lumOff val="25000"/>
                </a:schemeClr>
              </a:solidFill>
              <a:latin typeface="微软雅黑" panose="020B0503020204020204" charset="-122"/>
              <a:ea typeface="微软雅黑" panose="020B0503020204020204" charset="-122"/>
              <a:sym typeface="+mn-ea"/>
            </a:endParaRPr>
          </a:p>
          <a:p>
            <a:pPr fontAlgn="t">
              <a:lnSpc>
                <a:spcPct val="120000"/>
              </a:lnSpc>
            </a:pPr>
            <a:r>
              <a:rPr lang="zh-CN" altLang="en-US" sz="1600" dirty="0">
                <a:solidFill>
                  <a:schemeClr val="tx1">
                    <a:lumMod val="75000"/>
                    <a:lumOff val="25000"/>
                  </a:schemeClr>
                </a:solidFill>
                <a:latin typeface="微软雅黑" panose="020B0503020204020204" charset="-122"/>
                <a:ea typeface="微软雅黑" panose="020B0503020204020204" charset="-122"/>
                <a:sym typeface="+mn-ea"/>
              </a:rPr>
              <a:t>文字是很有艺术性的文字是很有艺术性的</a:t>
            </a:r>
            <a:endParaRPr lang="en-US" altLang="zh-CN" sz="1600" dirty="0">
              <a:solidFill>
                <a:schemeClr val="tx1">
                  <a:lumMod val="75000"/>
                  <a:lumOff val="25000"/>
                </a:schemeClr>
              </a:solidFill>
              <a:latin typeface="微软雅黑" panose="020B0503020204020204" charset="-122"/>
              <a:ea typeface="微软雅黑" panose="020B0503020204020204" charset="-122"/>
              <a:sym typeface="+mn-ea"/>
            </a:endParaRPr>
          </a:p>
          <a:p>
            <a:pPr fontAlgn="t">
              <a:lnSpc>
                <a:spcPct val="120000"/>
              </a:lnSpc>
            </a:pPr>
            <a:r>
              <a:rPr lang="zh-CN" altLang="en-US" sz="1600" dirty="0">
                <a:solidFill>
                  <a:schemeClr val="tx1">
                    <a:lumMod val="75000"/>
                    <a:lumOff val="25000"/>
                  </a:schemeClr>
                </a:solidFill>
                <a:latin typeface="微软雅黑" panose="020B0503020204020204" charset="-122"/>
                <a:ea typeface="微软雅黑" panose="020B0503020204020204" charset="-122"/>
                <a:sym typeface="+mn-ea"/>
              </a:rPr>
              <a:t>文字是很有艺术性的文字是很有艺术性的</a:t>
            </a:r>
            <a:endParaRPr lang="en-US" altLang="zh-CN" sz="1600" dirty="0">
              <a:solidFill>
                <a:schemeClr val="tx1">
                  <a:lumMod val="75000"/>
                  <a:lumOff val="25000"/>
                </a:schemeClr>
              </a:solidFill>
              <a:latin typeface="微软雅黑" panose="020B0503020204020204" charset="-122"/>
              <a:ea typeface="微软雅黑" panose="020B0503020204020204" charset="-122"/>
              <a:sym typeface="+mn-ea"/>
            </a:endParaRPr>
          </a:p>
          <a:p>
            <a:pPr fontAlgn="t">
              <a:lnSpc>
                <a:spcPct val="120000"/>
              </a:lnSpc>
            </a:pPr>
            <a:r>
              <a:rPr lang="zh-CN" altLang="en-US" sz="1600" dirty="0">
                <a:solidFill>
                  <a:schemeClr val="tx1">
                    <a:lumMod val="75000"/>
                    <a:lumOff val="25000"/>
                  </a:schemeClr>
                </a:solidFill>
                <a:latin typeface="微软雅黑" panose="020B0503020204020204" charset="-122"/>
                <a:ea typeface="微软雅黑" panose="020B0503020204020204" charset="-122"/>
                <a:sym typeface="+mn-ea"/>
              </a:rPr>
              <a:t>文字是很有艺术性的文字是很有艺术性的</a:t>
            </a:r>
            <a:endParaRPr lang="en-US" altLang="zh-CN" sz="1600" dirty="0">
              <a:solidFill>
                <a:schemeClr val="tx1">
                  <a:lumMod val="75000"/>
                  <a:lumOff val="25000"/>
                </a:schemeClr>
              </a:solidFill>
              <a:latin typeface="微软雅黑" panose="020B0503020204020204" charset="-122"/>
              <a:ea typeface="微软雅黑" panose="020B0503020204020204" charset="-122"/>
              <a:sym typeface="+mn-ea"/>
            </a:endParaRPr>
          </a:p>
          <a:p>
            <a:pPr fontAlgn="t">
              <a:lnSpc>
                <a:spcPct val="120000"/>
              </a:lnSpc>
            </a:pPr>
            <a:r>
              <a:rPr lang="zh-CN" altLang="en-US" sz="1600" dirty="0">
                <a:solidFill>
                  <a:schemeClr val="tx1">
                    <a:lumMod val="75000"/>
                    <a:lumOff val="25000"/>
                  </a:schemeClr>
                </a:solidFill>
                <a:latin typeface="微软雅黑" panose="020B0503020204020204" charset="-122"/>
                <a:ea typeface="微软雅黑" panose="020B0503020204020204" charset="-122"/>
                <a:sym typeface="+mn-ea"/>
              </a:rPr>
              <a:t>文字是很有艺术性的文字是很有艺术性的</a:t>
            </a:r>
            <a:endParaRPr lang="en-US" altLang="zh-CN" sz="1600" dirty="0">
              <a:solidFill>
                <a:schemeClr val="tx1">
                  <a:lumMod val="75000"/>
                  <a:lumOff val="25000"/>
                </a:schemeClr>
              </a:solidFill>
              <a:latin typeface="微软雅黑" panose="020B0503020204020204" charset="-122"/>
              <a:ea typeface="微软雅黑" panose="020B0503020204020204" charset="-122"/>
              <a:sym typeface="+mn-ea"/>
            </a:endParaRPr>
          </a:p>
          <a:p>
            <a:pPr fontAlgn="t">
              <a:lnSpc>
                <a:spcPct val="120000"/>
              </a:lnSpc>
            </a:pPr>
            <a:r>
              <a:rPr lang="zh-CN" altLang="en-US" sz="1600" dirty="0">
                <a:solidFill>
                  <a:schemeClr val="tx1">
                    <a:lumMod val="75000"/>
                    <a:lumOff val="25000"/>
                  </a:schemeClr>
                </a:solidFill>
                <a:latin typeface="微软雅黑" panose="020B0503020204020204" charset="-122"/>
                <a:ea typeface="微软雅黑" panose="020B0503020204020204" charset="-122"/>
                <a:sym typeface="+mn-ea"/>
              </a:rPr>
              <a:t>文字是很有艺术性的文字是很有艺术性的</a:t>
            </a:r>
            <a:endParaRPr lang="en-US" altLang="zh-CN" sz="1600" dirty="0">
              <a:solidFill>
                <a:schemeClr val="tx1">
                  <a:lumMod val="75000"/>
                  <a:lumOff val="25000"/>
                </a:schemeClr>
              </a:solidFill>
              <a:latin typeface="微软雅黑" panose="020B0503020204020204" charset="-122"/>
              <a:ea typeface="微软雅黑" panose="020B0503020204020204" charset="-122"/>
              <a:sym typeface="+mn-ea"/>
            </a:endParaRPr>
          </a:p>
          <a:p>
            <a:pPr fontAlgn="t">
              <a:lnSpc>
                <a:spcPct val="120000"/>
              </a:lnSpc>
            </a:pPr>
            <a:r>
              <a:rPr lang="zh-CN" altLang="en-US" sz="1600" dirty="0">
                <a:solidFill>
                  <a:schemeClr val="tx1">
                    <a:lumMod val="75000"/>
                    <a:lumOff val="25000"/>
                  </a:schemeClr>
                </a:solidFill>
                <a:latin typeface="微软雅黑" panose="020B0503020204020204" charset="-122"/>
                <a:ea typeface="微软雅黑" panose="020B0503020204020204" charset="-122"/>
                <a:sym typeface="+mn-ea"/>
              </a:rPr>
              <a:t>文字是很有艺术性的文字是很有艺术性的</a:t>
            </a:r>
            <a:endParaRPr lang="en-US" altLang="zh-CN" sz="1600" dirty="0">
              <a:solidFill>
                <a:schemeClr val="tx1">
                  <a:lumMod val="75000"/>
                  <a:lumOff val="25000"/>
                </a:schemeClr>
              </a:solidFill>
              <a:latin typeface="微软雅黑" panose="020B0503020204020204" charset="-122"/>
              <a:ea typeface="微软雅黑" panose="020B0503020204020204" charset="-122"/>
              <a:sym typeface="+mn-ea"/>
            </a:endParaRPr>
          </a:p>
          <a:p>
            <a:pPr fontAlgn="t">
              <a:lnSpc>
                <a:spcPct val="120000"/>
              </a:lnSpc>
            </a:pPr>
            <a:r>
              <a:rPr lang="zh-CN" altLang="en-US" sz="1600" dirty="0">
                <a:solidFill>
                  <a:schemeClr val="tx1">
                    <a:lumMod val="75000"/>
                    <a:lumOff val="25000"/>
                  </a:schemeClr>
                </a:solidFill>
                <a:latin typeface="微软雅黑" panose="020B0503020204020204" charset="-122"/>
                <a:ea typeface="微软雅黑" panose="020B0503020204020204" charset="-122"/>
                <a:sym typeface="+mn-ea"/>
              </a:rPr>
              <a:t>文字是很有艺术性的文字是很有艺术性的</a:t>
            </a:r>
            <a:endParaRPr lang="en-US" altLang="zh-CN" sz="1600" dirty="0">
              <a:solidFill>
                <a:schemeClr val="tx1">
                  <a:lumMod val="75000"/>
                  <a:lumOff val="25000"/>
                </a:schemeClr>
              </a:solidFill>
              <a:latin typeface="微软雅黑" panose="020B0503020204020204" charset="-122"/>
              <a:ea typeface="微软雅黑" panose="020B0503020204020204" charset="-122"/>
              <a:sym typeface="+mn-ea"/>
            </a:endParaRPr>
          </a:p>
          <a:p>
            <a:pPr lvl="0" fontAlgn="t">
              <a:lnSpc>
                <a:spcPct val="120000"/>
              </a:lnSpc>
            </a:pPr>
            <a:endParaRPr lang="en-US" altLang="zh-CN" sz="1600" dirty="0">
              <a:solidFill>
                <a:schemeClr val="tx1">
                  <a:lumMod val="75000"/>
                  <a:lumOff val="25000"/>
                </a:schemeClr>
              </a:solidFill>
              <a:latin typeface="微软雅黑" panose="020B0503020204020204" charset="-122"/>
              <a:ea typeface="微软雅黑" panose="020B0503020204020204" charset="-122"/>
              <a:sym typeface="+mn-ea"/>
            </a:endParaRPr>
          </a:p>
          <a:p>
            <a:pPr lvl="0" fontAlgn="t">
              <a:lnSpc>
                <a:spcPct val="120000"/>
              </a:lnSpc>
            </a:pPr>
            <a:endParaRPr lang="en-US" altLang="zh-CN" sz="1600"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8" name="文本框 7"/>
          <p:cNvSpPr txBox="1"/>
          <p:nvPr/>
        </p:nvSpPr>
        <p:spPr>
          <a:xfrm>
            <a:off x="1552258" y="1297940"/>
            <a:ext cx="3436620" cy="535531"/>
          </a:xfrm>
          <a:prstGeom prst="rect">
            <a:avLst/>
          </a:prstGeom>
          <a:noFill/>
          <a:ln w="9525">
            <a:noFill/>
            <a:miter/>
          </a:ln>
          <a:effectLst>
            <a:outerShdw sx="999" sy="999" algn="ctr" rotWithShape="0">
              <a:srgbClr val="000000"/>
            </a:outerShdw>
          </a:effectLst>
        </p:spPr>
        <p:txBody>
          <a:bodyPr wrap="square" rtlCol="0" anchor="t">
            <a:spAutoFit/>
          </a:bodyPr>
          <a:lstStyle/>
          <a:p>
            <a:pPr lvl="0" algn="ctr" fontAlgn="t">
              <a:lnSpc>
                <a:spcPct val="120000"/>
              </a:lnSpc>
            </a:pPr>
            <a:r>
              <a:rPr lang="zh-CN" altLang="en-US" sz="2400" dirty="0">
                <a:solidFill>
                  <a:schemeClr val="tx1">
                    <a:lumMod val="75000"/>
                    <a:lumOff val="25000"/>
                  </a:schemeClr>
                </a:solidFill>
                <a:latin typeface="微软雅黑" panose="020B0503020204020204" charset="-122"/>
                <a:ea typeface="微软雅黑" panose="020B0503020204020204" charset="-122"/>
                <a:sym typeface="+mn-ea"/>
              </a:rPr>
              <a:t>标题</a:t>
            </a:r>
            <a:endParaRPr lang="en-US" altLang="zh-CN" sz="2400"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9" name="圆角矩形 3"/>
          <p:cNvSpPr/>
          <p:nvPr/>
        </p:nvSpPr>
        <p:spPr bwMode="auto">
          <a:xfrm>
            <a:off x="8481060" y="2638425"/>
            <a:ext cx="2704465" cy="2704465"/>
          </a:xfrm>
          <a:prstGeom prst="roundRect">
            <a:avLst/>
          </a:prstGeom>
          <a:blipFill rotWithShape="1">
            <a:blip r:embed="rId2"/>
            <a:stretch>
              <a:fillRect/>
            </a:stretch>
          </a:blipFill>
          <a:ln>
            <a:noFill/>
          </a:ln>
        </p:spPr>
        <p:txBody>
          <a:bodyPr rtlCol="0" anchor="ctr" anchorCtr="1">
            <a:no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lvl="0" algn="l"/>
            <a:endParaRPr lang="zh-CN" altLang="en-US">
              <a:sym typeface="+mn-ea"/>
            </a:endParaRPr>
          </a:p>
        </p:txBody>
      </p:sp>
      <p:sp>
        <p:nvSpPr>
          <p:cNvPr id="10" name="圆角矩形 4"/>
          <p:cNvSpPr/>
          <p:nvPr/>
        </p:nvSpPr>
        <p:spPr bwMode="auto">
          <a:xfrm>
            <a:off x="7160260" y="1240790"/>
            <a:ext cx="1397635" cy="1397635"/>
          </a:xfrm>
          <a:prstGeom prst="roundRect">
            <a:avLst/>
          </a:prstGeom>
          <a:blipFill rotWithShape="1">
            <a:blip r:embed="rId3"/>
            <a:stretch>
              <a:fillRect/>
            </a:stretch>
          </a:blipFill>
          <a:ln>
            <a:noFill/>
          </a:ln>
        </p:spPr>
        <p:txBody>
          <a:bodyPr rtlCol="0" anchor="ctr" anchorCtr="1">
            <a:no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lvl="0" algn="l"/>
            <a:endParaRPr lang="zh-CN" altLang="en-US">
              <a:sym typeface="+mn-ea"/>
            </a:endParaRPr>
          </a:p>
        </p:txBody>
      </p:sp>
      <p:sp>
        <p:nvSpPr>
          <p:cNvPr id="11" name="圆角矩形 5"/>
          <p:cNvSpPr/>
          <p:nvPr/>
        </p:nvSpPr>
        <p:spPr bwMode="auto">
          <a:xfrm>
            <a:off x="6495415" y="3394710"/>
            <a:ext cx="1415415" cy="1415415"/>
          </a:xfrm>
          <a:prstGeom prst="roundRect">
            <a:avLst/>
          </a:prstGeom>
          <a:blipFill rotWithShape="1">
            <a:blip r:embed="rId4"/>
            <a:stretch>
              <a:fillRect/>
            </a:stretch>
          </a:blipFill>
          <a:ln>
            <a:noFill/>
          </a:ln>
        </p:spPr>
        <p:txBody>
          <a:bodyPr rtlCol="0" anchor="ctr" anchorCtr="1">
            <a:no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lvl="0" algn="l"/>
            <a:endParaRPr lang="zh-CN" altLang="en-US">
              <a:sym typeface="+mn-ea"/>
            </a:endParaRPr>
          </a:p>
        </p:txBody>
      </p:sp>
      <p:sp>
        <p:nvSpPr>
          <p:cNvPr id="12" name="圆角矩形 6"/>
          <p:cNvSpPr/>
          <p:nvPr/>
        </p:nvSpPr>
        <p:spPr bwMode="auto">
          <a:xfrm>
            <a:off x="9666605" y="5469890"/>
            <a:ext cx="592455" cy="592455"/>
          </a:xfrm>
          <a:prstGeom prst="roundRect">
            <a:avLst/>
          </a:prstGeom>
          <a:solidFill>
            <a:srgbClr val="FFC000"/>
          </a:solidFill>
          <a:ln>
            <a:noFill/>
          </a:ln>
        </p:spPr>
        <p:txBody>
          <a:bodyPr rtlCol="0" anchor="ctr" anchorCtr="1">
            <a:no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lvl="0" algn="l"/>
            <a:endParaRPr lang="zh-CN" altLang="en-US">
              <a:sym typeface="+mn-ea"/>
            </a:endParaRPr>
          </a:p>
        </p:txBody>
      </p:sp>
      <p:sp>
        <p:nvSpPr>
          <p:cNvPr id="13" name="圆角矩形 8"/>
          <p:cNvSpPr/>
          <p:nvPr/>
        </p:nvSpPr>
        <p:spPr bwMode="auto">
          <a:xfrm>
            <a:off x="10701020" y="5469890"/>
            <a:ext cx="1259205" cy="1259205"/>
          </a:xfrm>
          <a:prstGeom prst="roundRect">
            <a:avLst/>
          </a:prstGeom>
          <a:blipFill rotWithShape="1">
            <a:blip r:embed="rId5"/>
            <a:stretch>
              <a:fillRect/>
            </a:stretch>
          </a:blipFill>
          <a:ln>
            <a:noFill/>
          </a:ln>
        </p:spPr>
        <p:txBody>
          <a:bodyPr rtlCol="0" anchor="ctr" anchorCtr="1">
            <a:no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lvl="0" algn="l"/>
            <a:endParaRPr lang="zh-CN" altLang="en-US">
              <a:sym typeface="+mn-ea"/>
            </a:endParaRPr>
          </a:p>
        </p:txBody>
      </p:sp>
      <p:sp>
        <p:nvSpPr>
          <p:cNvPr id="14" name="圆角矩形 9"/>
          <p:cNvSpPr/>
          <p:nvPr/>
        </p:nvSpPr>
        <p:spPr bwMode="auto">
          <a:xfrm>
            <a:off x="10407015" y="1031240"/>
            <a:ext cx="1303020" cy="1303020"/>
          </a:xfrm>
          <a:prstGeom prst="roundRect">
            <a:avLst/>
          </a:prstGeom>
          <a:blipFill rotWithShape="1">
            <a:blip r:embed="rId6"/>
            <a:stretch>
              <a:fillRect/>
            </a:stretch>
          </a:blipFill>
          <a:ln>
            <a:noFill/>
          </a:ln>
        </p:spPr>
        <p:txBody>
          <a:bodyPr rtlCol="0" anchor="ctr" anchorCtr="1">
            <a:no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lvl="0" algn="l"/>
            <a:endParaRPr lang="zh-CN" altLang="en-US">
              <a:sym typeface="+mn-ea"/>
            </a:endParaRPr>
          </a:p>
        </p:txBody>
      </p:sp>
      <p:sp>
        <p:nvSpPr>
          <p:cNvPr id="15" name="文本框 14"/>
          <p:cNvSpPr txBox="1"/>
          <p:nvPr/>
        </p:nvSpPr>
        <p:spPr>
          <a:xfrm>
            <a:off x="1941195" y="1755140"/>
            <a:ext cx="2658745" cy="457200"/>
          </a:xfrm>
          <a:prstGeom prst="rect">
            <a:avLst/>
          </a:prstGeom>
          <a:noFill/>
          <a:ln w="9525">
            <a:noFill/>
            <a:miter/>
          </a:ln>
          <a:effectLst>
            <a:outerShdw sx="999" sy="999" algn="ctr" rotWithShape="0">
              <a:srgbClr val="000000"/>
            </a:outerShdw>
          </a:effectLst>
        </p:spPr>
        <p:txBody>
          <a:bodyPr wrap="square" rtlCol="0" anchor="t">
            <a:spAutoFit/>
          </a:bodyPr>
          <a:lstStyle/>
          <a:p>
            <a:pPr lvl="0" algn="ctr" fontAlgn="t">
              <a:lnSpc>
                <a:spcPct val="120000"/>
              </a:lnSpc>
            </a:pPr>
            <a:r>
              <a:rPr lang="zh-CN" altLang="en-US" sz="2000" dirty="0">
                <a:solidFill>
                  <a:schemeClr val="tx1">
                    <a:lumMod val="75000"/>
                    <a:lumOff val="25000"/>
                  </a:schemeClr>
                </a:solidFill>
                <a:latin typeface="微软雅黑" panose="020B0503020204020204" charset="-122"/>
                <a:ea typeface="微软雅黑" panose="020B0503020204020204" charset="-122"/>
                <a:sym typeface="+mn-ea"/>
              </a:rPr>
              <a:t>标题</a:t>
            </a:r>
            <a:endParaRPr lang="en-US" altLang="zh-CN" sz="2000"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16" name="圆角矩形 11"/>
          <p:cNvSpPr/>
          <p:nvPr/>
        </p:nvSpPr>
        <p:spPr bwMode="auto">
          <a:xfrm>
            <a:off x="8681720" y="1031240"/>
            <a:ext cx="592455" cy="592455"/>
          </a:xfrm>
          <a:prstGeom prst="roundRect">
            <a:avLst/>
          </a:prstGeom>
          <a:solidFill>
            <a:srgbClr val="FFC000"/>
          </a:solidFill>
          <a:ln>
            <a:noFill/>
          </a:ln>
        </p:spPr>
        <p:txBody>
          <a:bodyPr rtlCol="0" anchor="ctr" anchorCtr="1">
            <a:no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lvl="0" algn="l"/>
            <a:endParaRPr lang="zh-CN" altLang="en-US">
              <a:sym typeface="+mn-ea"/>
            </a:endParaRPr>
          </a:p>
        </p:txBody>
      </p:sp>
      <p:sp>
        <p:nvSpPr>
          <p:cNvPr id="17" name="圆角矩形 16"/>
          <p:cNvSpPr/>
          <p:nvPr/>
        </p:nvSpPr>
        <p:spPr bwMode="auto">
          <a:xfrm>
            <a:off x="9079230" y="6062345"/>
            <a:ext cx="342265" cy="342265"/>
          </a:xfrm>
          <a:prstGeom prst="roundRect">
            <a:avLst/>
          </a:prstGeom>
          <a:solidFill>
            <a:srgbClr val="FFC000"/>
          </a:solidFill>
          <a:ln>
            <a:noFill/>
          </a:ln>
        </p:spPr>
        <p:txBody>
          <a:bodyPr rtlCol="0" anchor="ctr" anchorCtr="1">
            <a:no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lvl="0" algn="l"/>
            <a:endParaRPr lang="zh-CN" altLang="en-US">
              <a:sym typeface="+mn-ea"/>
            </a:endParaRPr>
          </a:p>
        </p:txBody>
      </p:sp>
    </p:spTree>
    <p:extLst>
      <p:ext uri="{BB962C8B-B14F-4D97-AF65-F5344CB8AC3E}">
        <p14:creationId xmlns:p14="http://schemas.microsoft.com/office/powerpoint/2010/main" val="167587081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fltVal val="0"/>
                                          </p:val>
                                        </p:tav>
                                        <p:tav tm="100000">
                                          <p:val>
                                            <p:strVal val="#ppt_h"/>
                                          </p:val>
                                        </p:tav>
                                      </p:tavLst>
                                    </p:anim>
                                    <p:animEffect transition="in" filter="fade">
                                      <p:cBhvr>
                                        <p:cTn id="39" dur="500"/>
                                        <p:tgtEl>
                                          <p:spTgt spid="1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p:cTn id="42" dur="500" fill="hold"/>
                                        <p:tgtEl>
                                          <p:spTgt spid="16"/>
                                        </p:tgtEl>
                                        <p:attrNameLst>
                                          <p:attrName>ppt_w</p:attrName>
                                        </p:attrNameLst>
                                      </p:cBhvr>
                                      <p:tavLst>
                                        <p:tav tm="0">
                                          <p:val>
                                            <p:fltVal val="0"/>
                                          </p:val>
                                        </p:tav>
                                        <p:tav tm="100000">
                                          <p:val>
                                            <p:strVal val="#ppt_w"/>
                                          </p:val>
                                        </p:tav>
                                      </p:tavLst>
                                    </p:anim>
                                    <p:anim calcmode="lin" valueType="num">
                                      <p:cBhvr>
                                        <p:cTn id="43" dur="500" fill="hold"/>
                                        <p:tgtEl>
                                          <p:spTgt spid="16"/>
                                        </p:tgtEl>
                                        <p:attrNameLst>
                                          <p:attrName>ppt_h</p:attrName>
                                        </p:attrNameLst>
                                      </p:cBhvr>
                                      <p:tavLst>
                                        <p:tav tm="0">
                                          <p:val>
                                            <p:fltVal val="0"/>
                                          </p:val>
                                        </p:tav>
                                        <p:tav tm="100000">
                                          <p:val>
                                            <p:strVal val="#ppt_h"/>
                                          </p:val>
                                        </p:tav>
                                      </p:tavLst>
                                    </p:anim>
                                    <p:animEffect transition="in" filter="fade">
                                      <p:cBhvr>
                                        <p:cTn id="44" dur="500"/>
                                        <p:tgtEl>
                                          <p:spTgt spid="16"/>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p:cTn id="47" dur="500" fill="hold"/>
                                        <p:tgtEl>
                                          <p:spTgt spid="17"/>
                                        </p:tgtEl>
                                        <p:attrNameLst>
                                          <p:attrName>ppt_w</p:attrName>
                                        </p:attrNameLst>
                                      </p:cBhvr>
                                      <p:tavLst>
                                        <p:tav tm="0">
                                          <p:val>
                                            <p:fltVal val="0"/>
                                          </p:val>
                                        </p:tav>
                                        <p:tav tm="100000">
                                          <p:val>
                                            <p:strVal val="#ppt_w"/>
                                          </p:val>
                                        </p:tav>
                                      </p:tavLst>
                                    </p:anim>
                                    <p:anim calcmode="lin" valueType="num">
                                      <p:cBhvr>
                                        <p:cTn id="48" dur="500" fill="hold"/>
                                        <p:tgtEl>
                                          <p:spTgt spid="17"/>
                                        </p:tgtEl>
                                        <p:attrNameLst>
                                          <p:attrName>ppt_h</p:attrName>
                                        </p:attrNameLst>
                                      </p:cBhvr>
                                      <p:tavLst>
                                        <p:tav tm="0">
                                          <p:val>
                                            <p:fltVal val="0"/>
                                          </p:val>
                                        </p:tav>
                                        <p:tav tm="100000">
                                          <p:val>
                                            <p:strVal val="#ppt_h"/>
                                          </p:val>
                                        </p:tav>
                                      </p:tavLst>
                                    </p:anim>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additive="base">
                                        <p:cTn id="54" dur="500" fill="hold"/>
                                        <p:tgtEl>
                                          <p:spTgt spid="8"/>
                                        </p:tgtEl>
                                        <p:attrNameLst>
                                          <p:attrName>ppt_x</p:attrName>
                                        </p:attrNameLst>
                                      </p:cBhvr>
                                      <p:tavLst>
                                        <p:tav tm="0">
                                          <p:val>
                                            <p:strVal val="#ppt_x"/>
                                          </p:val>
                                        </p:tav>
                                        <p:tav tm="100000">
                                          <p:val>
                                            <p:strVal val="#ppt_x"/>
                                          </p:val>
                                        </p:tav>
                                      </p:tavLst>
                                    </p:anim>
                                    <p:anim calcmode="lin" valueType="num">
                                      <p:cBhvr additive="base">
                                        <p:cTn id="55" dur="500" fill="hold"/>
                                        <p:tgtEl>
                                          <p:spTgt spid="8"/>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 calcmode="lin" valueType="num">
                                      <p:cBhvr additive="base">
                                        <p:cTn id="58" dur="500" fill="hold"/>
                                        <p:tgtEl>
                                          <p:spTgt spid="15"/>
                                        </p:tgtEl>
                                        <p:attrNameLst>
                                          <p:attrName>ppt_x</p:attrName>
                                        </p:attrNameLst>
                                      </p:cBhvr>
                                      <p:tavLst>
                                        <p:tav tm="0">
                                          <p:val>
                                            <p:strVal val="#ppt_x"/>
                                          </p:val>
                                        </p:tav>
                                        <p:tav tm="100000">
                                          <p:val>
                                            <p:strVal val="#ppt_x"/>
                                          </p:val>
                                        </p:tav>
                                      </p:tavLst>
                                    </p:anim>
                                    <p:anim calcmode="lin" valueType="num">
                                      <p:cBhvr additive="base">
                                        <p:cTn id="59" dur="500" fill="hold"/>
                                        <p:tgtEl>
                                          <p:spTgt spid="15"/>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additive="base">
                                        <p:cTn id="62" dur="500" fill="hold"/>
                                        <p:tgtEl>
                                          <p:spTgt spid="7"/>
                                        </p:tgtEl>
                                        <p:attrNameLst>
                                          <p:attrName>ppt_x</p:attrName>
                                        </p:attrNameLst>
                                      </p:cBhvr>
                                      <p:tavLst>
                                        <p:tav tm="0">
                                          <p:val>
                                            <p:strVal val="#ppt_x"/>
                                          </p:val>
                                        </p:tav>
                                        <p:tav tm="100000">
                                          <p:val>
                                            <p:strVal val="#ppt_x"/>
                                          </p:val>
                                        </p:tav>
                                      </p:tavLst>
                                    </p:anim>
                                    <p:anim calcmode="lin" valueType="num">
                                      <p:cBhvr additive="base">
                                        <p:cTn id="6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animBg="1"/>
      <p:bldP spid="10" grpId="0" animBg="1"/>
      <p:bldP spid="11" grpId="0" animBg="1"/>
      <p:bldP spid="12" grpId="0" animBg="1"/>
      <p:bldP spid="13" grpId="0" animBg="1"/>
      <p:bldP spid="14" grpId="0" animBg="1"/>
      <p:bldP spid="15" grpId="0"/>
      <p:bldP spid="16" grpId="0" animBg="1"/>
      <p:bldP spid="17"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1764</Words>
  <Application>Microsoft Office PowerPoint</Application>
  <PresentationFormat>宽屏</PresentationFormat>
  <Paragraphs>225</Paragraphs>
  <Slides>26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vt:i4>
      </vt:variant>
    </vt:vector>
  </HeadingPairs>
  <TitlesOfParts>
    <vt:vector size="36" baseType="lpstr">
      <vt:lpstr>等线</vt:lpstr>
      <vt:lpstr>等线 Light</vt:lpstr>
      <vt:lpstr>方正细圆简体</vt:lpstr>
      <vt:lpstr>华文黑体</vt:lpstr>
      <vt:lpstr>宋体</vt:lpstr>
      <vt:lpstr>微软雅黑</vt:lpstr>
      <vt:lpstr>幼圆</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唐洁</cp:lastModifiedBy>
  <cp:revision>3</cp:revision>
  <dcterms:created xsi:type="dcterms:W3CDTF">2017-04-09T12:44:03Z</dcterms:created>
  <dcterms:modified xsi:type="dcterms:W3CDTF">2017-07-01T00:44:00Z</dcterms:modified>
</cp:coreProperties>
</file>